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8"/>
  </p:notesMasterIdLst>
  <p:sldIdLst>
    <p:sldId id="294" r:id="rId2"/>
    <p:sldId id="299" r:id="rId3"/>
    <p:sldId id="295" r:id="rId4"/>
    <p:sldId id="297" r:id="rId5"/>
    <p:sldId id="298" r:id="rId6"/>
    <p:sldId id="302" r:id="rId7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ABAB"/>
    <a:srgbClr val="0077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9460BA-3377-4789-BFD5-06B45FE81F0E}" v="1" dt="2023-11-13T17:58:52.1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0" autoAdjust="0"/>
    <p:restoredTop sz="85381" autoAdjust="0"/>
  </p:normalViewPr>
  <p:slideViewPr>
    <p:cSldViewPr snapToGrid="0">
      <p:cViewPr varScale="1">
        <p:scale>
          <a:sx n="95" d="100"/>
          <a:sy n="95" d="100"/>
        </p:scale>
        <p:origin x="906" y="90"/>
      </p:cViewPr>
      <p:guideLst/>
    </p:cSldViewPr>
  </p:slideViewPr>
  <p:outlineViewPr>
    <p:cViewPr>
      <p:scale>
        <a:sx n="33" d="100"/>
        <a:sy n="33" d="100"/>
      </p:scale>
      <p:origin x="0" y="-3413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oods, Steve" userId="b573e689-634b-4862-8f34-26f2547c70a2" providerId="ADAL" clId="{6A9460BA-3377-4789-BFD5-06B45FE81F0E}"/>
    <pc:docChg chg="undo custSel addSld delSld modSld sldOrd">
      <pc:chgData name="Woods, Steve" userId="b573e689-634b-4862-8f34-26f2547c70a2" providerId="ADAL" clId="{6A9460BA-3377-4789-BFD5-06B45FE81F0E}" dt="2023-11-13T17:59:21.594" v="17" actId="2696"/>
      <pc:docMkLst>
        <pc:docMk/>
      </pc:docMkLst>
      <pc:sldChg chg="addSp delSp modSp mod ord setBg">
        <pc:chgData name="Woods, Steve" userId="b573e689-634b-4862-8f34-26f2547c70a2" providerId="ADAL" clId="{6A9460BA-3377-4789-BFD5-06B45FE81F0E}" dt="2023-11-13T17:57:23.320" v="8"/>
        <pc:sldMkLst>
          <pc:docMk/>
          <pc:sldMk cId="702965967" sldId="299"/>
        </pc:sldMkLst>
        <pc:spChg chg="mod">
          <ac:chgData name="Woods, Steve" userId="b573e689-634b-4862-8f34-26f2547c70a2" providerId="ADAL" clId="{6A9460BA-3377-4789-BFD5-06B45FE81F0E}" dt="2023-11-13T17:56:32.162" v="5" actId="26606"/>
          <ac:spMkLst>
            <pc:docMk/>
            <pc:sldMk cId="702965967" sldId="299"/>
            <ac:spMk id="2" creationId="{B0C77B68-61ED-36C8-4743-181CD4F740AF}"/>
          </ac:spMkLst>
        </pc:spChg>
        <pc:spChg chg="add del">
          <ac:chgData name="Woods, Steve" userId="b573e689-634b-4862-8f34-26f2547c70a2" providerId="ADAL" clId="{6A9460BA-3377-4789-BFD5-06B45FE81F0E}" dt="2023-11-13T17:56:32.162" v="5" actId="26606"/>
          <ac:spMkLst>
            <pc:docMk/>
            <pc:sldMk cId="702965967" sldId="299"/>
            <ac:spMk id="8" creationId="{52C0B2E1-0268-42EC-ABD3-94F81A05BCBD}"/>
          </ac:spMkLst>
        </pc:spChg>
        <pc:spChg chg="add del">
          <ac:chgData name="Woods, Steve" userId="b573e689-634b-4862-8f34-26f2547c70a2" providerId="ADAL" clId="{6A9460BA-3377-4789-BFD5-06B45FE81F0E}" dt="2023-11-13T17:56:32.162" v="5" actId="26606"/>
          <ac:spMkLst>
            <pc:docMk/>
            <pc:sldMk cId="702965967" sldId="299"/>
            <ac:spMk id="10" creationId="{7D2256B4-48EA-40FC-BBC0-AA1EE6E0080C}"/>
          </ac:spMkLst>
        </pc:spChg>
        <pc:spChg chg="add del">
          <ac:chgData name="Woods, Steve" userId="b573e689-634b-4862-8f34-26f2547c70a2" providerId="ADAL" clId="{6A9460BA-3377-4789-BFD5-06B45FE81F0E}" dt="2023-11-13T17:56:32.162" v="5" actId="26606"/>
          <ac:spMkLst>
            <pc:docMk/>
            <pc:sldMk cId="702965967" sldId="299"/>
            <ac:spMk id="14" creationId="{88C4CF77-7AF8-4122-A7B0-041ABDF16B2B}"/>
          </ac:spMkLst>
        </pc:spChg>
        <pc:spChg chg="add del">
          <ac:chgData name="Woods, Steve" userId="b573e689-634b-4862-8f34-26f2547c70a2" providerId="ADAL" clId="{6A9460BA-3377-4789-BFD5-06B45FE81F0E}" dt="2023-11-13T17:56:32.162" v="5" actId="26606"/>
          <ac:spMkLst>
            <pc:docMk/>
            <pc:sldMk cId="702965967" sldId="299"/>
            <ac:spMk id="16" creationId="{D509D458-5758-41CE-89DE-485C1BBCD86D}"/>
          </ac:spMkLst>
        </pc:spChg>
        <pc:spChg chg="add del">
          <ac:chgData name="Woods, Steve" userId="b573e689-634b-4862-8f34-26f2547c70a2" providerId="ADAL" clId="{6A9460BA-3377-4789-BFD5-06B45FE81F0E}" dt="2023-11-13T17:56:32.162" v="5" actId="26606"/>
          <ac:spMkLst>
            <pc:docMk/>
            <pc:sldMk cId="702965967" sldId="299"/>
            <ac:spMk id="18" creationId="{1D38966F-378A-47DC-83CC-D5A783224D48}"/>
          </ac:spMkLst>
        </pc:spChg>
        <pc:cxnChg chg="add del">
          <ac:chgData name="Woods, Steve" userId="b573e689-634b-4862-8f34-26f2547c70a2" providerId="ADAL" clId="{6A9460BA-3377-4789-BFD5-06B45FE81F0E}" dt="2023-11-13T17:56:32.162" v="5" actId="26606"/>
          <ac:cxnSpMkLst>
            <pc:docMk/>
            <pc:sldMk cId="702965967" sldId="299"/>
            <ac:cxnSpMk id="12" creationId="{3D44BCCA-102D-4A9D-B1E4-2450CAF0B05E}"/>
          </ac:cxnSpMkLst>
        </pc:cxnChg>
      </pc:sldChg>
      <pc:sldChg chg="del">
        <pc:chgData name="Woods, Steve" userId="b573e689-634b-4862-8f34-26f2547c70a2" providerId="ADAL" clId="{6A9460BA-3377-4789-BFD5-06B45FE81F0E}" dt="2023-11-13T17:57:19.715" v="6" actId="2696"/>
        <pc:sldMkLst>
          <pc:docMk/>
          <pc:sldMk cId="2198883520" sldId="300"/>
        </pc:sldMkLst>
      </pc:sldChg>
      <pc:sldChg chg="del">
        <pc:chgData name="Woods, Steve" userId="b573e689-634b-4862-8f34-26f2547c70a2" providerId="ADAL" clId="{6A9460BA-3377-4789-BFD5-06B45FE81F0E}" dt="2023-11-13T17:55:54.706" v="3" actId="2696"/>
        <pc:sldMkLst>
          <pc:docMk/>
          <pc:sldMk cId="911473486" sldId="301"/>
        </pc:sldMkLst>
      </pc:sldChg>
      <pc:sldChg chg="addSp delSp modSp add del mod setBg setClrOvrMap">
        <pc:chgData name="Woods, Steve" userId="b573e689-634b-4862-8f34-26f2547c70a2" providerId="ADAL" clId="{6A9460BA-3377-4789-BFD5-06B45FE81F0E}" dt="2023-11-13T17:58:19.441" v="10" actId="2696"/>
        <pc:sldMkLst>
          <pc:docMk/>
          <pc:sldMk cId="3964156236" sldId="302"/>
        </pc:sldMkLst>
        <pc:spChg chg="mod">
          <ac:chgData name="Woods, Steve" userId="b573e689-634b-4862-8f34-26f2547c70a2" providerId="ADAL" clId="{6A9460BA-3377-4789-BFD5-06B45FE81F0E}" dt="2023-11-13T17:55:44.428" v="2" actId="26606"/>
          <ac:spMkLst>
            <pc:docMk/>
            <pc:sldMk cId="3964156236" sldId="302"/>
            <ac:spMk id="2" creationId="{8D7EFCB0-B83D-C763-47C2-F692196DE792}"/>
          </ac:spMkLst>
        </pc:spChg>
        <pc:spChg chg="add del">
          <ac:chgData name="Woods, Steve" userId="b573e689-634b-4862-8f34-26f2547c70a2" providerId="ADAL" clId="{6A9460BA-3377-4789-BFD5-06B45FE81F0E}" dt="2023-11-13T17:55:44.428" v="2" actId="26606"/>
          <ac:spMkLst>
            <pc:docMk/>
            <pc:sldMk cId="3964156236" sldId="302"/>
            <ac:spMk id="10" creationId="{1DFE635C-C432-47DA-AEAB-A593345CBA70}"/>
          </ac:spMkLst>
        </pc:spChg>
        <pc:spChg chg="add del">
          <ac:chgData name="Woods, Steve" userId="b573e689-634b-4862-8f34-26f2547c70a2" providerId="ADAL" clId="{6A9460BA-3377-4789-BFD5-06B45FE81F0E}" dt="2023-11-13T17:55:44.428" v="2" actId="26606"/>
          <ac:spMkLst>
            <pc:docMk/>
            <pc:sldMk cId="3964156236" sldId="302"/>
            <ac:spMk id="12" creationId="{79FBF3D3-2448-4FF3-B57B-852CB3B8517E}"/>
          </ac:spMkLst>
        </pc:spChg>
        <pc:spChg chg="add del">
          <ac:chgData name="Woods, Steve" userId="b573e689-634b-4862-8f34-26f2547c70a2" providerId="ADAL" clId="{6A9460BA-3377-4789-BFD5-06B45FE81F0E}" dt="2023-11-13T17:55:44.428" v="2" actId="26606"/>
          <ac:spMkLst>
            <pc:docMk/>
            <pc:sldMk cId="3964156236" sldId="302"/>
            <ac:spMk id="16" creationId="{FBDCECDC-EEE3-4128-AA5E-82A8C08796E8}"/>
          </ac:spMkLst>
        </pc:spChg>
        <pc:spChg chg="add del">
          <ac:chgData name="Woods, Steve" userId="b573e689-634b-4862-8f34-26f2547c70a2" providerId="ADAL" clId="{6A9460BA-3377-4789-BFD5-06B45FE81F0E}" dt="2023-11-13T17:55:44.428" v="2" actId="26606"/>
          <ac:spMkLst>
            <pc:docMk/>
            <pc:sldMk cId="3964156236" sldId="302"/>
            <ac:spMk id="18" creationId="{4260EDE0-989C-4E16-AF94-F652294D828E}"/>
          </ac:spMkLst>
        </pc:spChg>
        <pc:spChg chg="add del">
          <ac:chgData name="Woods, Steve" userId="b573e689-634b-4862-8f34-26f2547c70a2" providerId="ADAL" clId="{6A9460BA-3377-4789-BFD5-06B45FE81F0E}" dt="2023-11-13T17:55:44.428" v="2" actId="26606"/>
          <ac:spMkLst>
            <pc:docMk/>
            <pc:sldMk cId="3964156236" sldId="302"/>
            <ac:spMk id="20" creationId="{1F3985C0-E548-44D2-B30E-F3E42DADE133}"/>
          </ac:spMkLst>
        </pc:spChg>
        <pc:spChg chg="add">
          <ac:chgData name="Woods, Steve" userId="b573e689-634b-4862-8f34-26f2547c70a2" providerId="ADAL" clId="{6A9460BA-3377-4789-BFD5-06B45FE81F0E}" dt="2023-11-13T17:55:44.428" v="2" actId="26606"/>
          <ac:spMkLst>
            <pc:docMk/>
            <pc:sldMk cId="3964156236" sldId="302"/>
            <ac:spMk id="22" creationId="{52C0B2E1-0268-42EC-ABD3-94F81A05BCBD}"/>
          </ac:spMkLst>
        </pc:spChg>
        <pc:spChg chg="add">
          <ac:chgData name="Woods, Steve" userId="b573e689-634b-4862-8f34-26f2547c70a2" providerId="ADAL" clId="{6A9460BA-3377-4789-BFD5-06B45FE81F0E}" dt="2023-11-13T17:55:44.428" v="2" actId="26606"/>
          <ac:spMkLst>
            <pc:docMk/>
            <pc:sldMk cId="3964156236" sldId="302"/>
            <ac:spMk id="23" creationId="{7D2256B4-48EA-40FC-BBC0-AA1EE6E0080C}"/>
          </ac:spMkLst>
        </pc:spChg>
        <pc:spChg chg="add del">
          <ac:chgData name="Woods, Steve" userId="b573e689-634b-4862-8f34-26f2547c70a2" providerId="ADAL" clId="{6A9460BA-3377-4789-BFD5-06B45FE81F0E}" dt="2023-11-13T17:55:25.502" v="1" actId="26606"/>
          <ac:spMkLst>
            <pc:docMk/>
            <pc:sldMk cId="3964156236" sldId="302"/>
            <ac:spMk id="25" creationId="{52C0B2E1-0268-42EC-ABD3-94F81A05BCBD}"/>
          </ac:spMkLst>
        </pc:spChg>
        <pc:spChg chg="add">
          <ac:chgData name="Woods, Steve" userId="b573e689-634b-4862-8f34-26f2547c70a2" providerId="ADAL" clId="{6A9460BA-3377-4789-BFD5-06B45FE81F0E}" dt="2023-11-13T17:55:44.428" v="2" actId="26606"/>
          <ac:spMkLst>
            <pc:docMk/>
            <pc:sldMk cId="3964156236" sldId="302"/>
            <ac:spMk id="26" creationId="{8C6E698C-8155-4B8B-BDC9-B7299772B509}"/>
          </ac:spMkLst>
        </pc:spChg>
        <pc:spChg chg="add del">
          <ac:chgData name="Woods, Steve" userId="b573e689-634b-4862-8f34-26f2547c70a2" providerId="ADAL" clId="{6A9460BA-3377-4789-BFD5-06B45FE81F0E}" dt="2023-11-13T17:55:25.502" v="1" actId="26606"/>
          <ac:spMkLst>
            <pc:docMk/>
            <pc:sldMk cId="3964156236" sldId="302"/>
            <ac:spMk id="27" creationId="{7D2256B4-48EA-40FC-BBC0-AA1EE6E0080C}"/>
          </ac:spMkLst>
        </pc:spChg>
        <pc:spChg chg="add">
          <ac:chgData name="Woods, Steve" userId="b573e689-634b-4862-8f34-26f2547c70a2" providerId="ADAL" clId="{6A9460BA-3377-4789-BFD5-06B45FE81F0E}" dt="2023-11-13T17:55:44.428" v="2" actId="26606"/>
          <ac:spMkLst>
            <pc:docMk/>
            <pc:sldMk cId="3964156236" sldId="302"/>
            <ac:spMk id="28" creationId="{0EEF5601-A8BC-411D-AA64-3E79320BA122}"/>
          </ac:spMkLst>
        </pc:spChg>
        <pc:spChg chg="add">
          <ac:chgData name="Woods, Steve" userId="b573e689-634b-4862-8f34-26f2547c70a2" providerId="ADAL" clId="{6A9460BA-3377-4789-BFD5-06B45FE81F0E}" dt="2023-11-13T17:55:44.428" v="2" actId="26606"/>
          <ac:spMkLst>
            <pc:docMk/>
            <pc:sldMk cId="3964156236" sldId="302"/>
            <ac:spMk id="30" creationId="{33209156-242F-4B26-8D07-CEB2B68A9F9A}"/>
          </ac:spMkLst>
        </pc:spChg>
        <pc:spChg chg="add del">
          <ac:chgData name="Woods, Steve" userId="b573e689-634b-4862-8f34-26f2547c70a2" providerId="ADAL" clId="{6A9460BA-3377-4789-BFD5-06B45FE81F0E}" dt="2023-11-13T17:55:25.502" v="1" actId="26606"/>
          <ac:spMkLst>
            <pc:docMk/>
            <pc:sldMk cId="3964156236" sldId="302"/>
            <ac:spMk id="31" creationId="{8C6E698C-8155-4B8B-BDC9-B7299772B509}"/>
          </ac:spMkLst>
        </pc:spChg>
        <pc:spChg chg="add del">
          <ac:chgData name="Woods, Steve" userId="b573e689-634b-4862-8f34-26f2547c70a2" providerId="ADAL" clId="{6A9460BA-3377-4789-BFD5-06B45FE81F0E}" dt="2023-11-13T17:55:25.502" v="1" actId="26606"/>
          <ac:spMkLst>
            <pc:docMk/>
            <pc:sldMk cId="3964156236" sldId="302"/>
            <ac:spMk id="33" creationId="{0EEF5601-A8BC-411D-AA64-3E79320BA122}"/>
          </ac:spMkLst>
        </pc:spChg>
        <pc:spChg chg="add del">
          <ac:chgData name="Woods, Steve" userId="b573e689-634b-4862-8f34-26f2547c70a2" providerId="ADAL" clId="{6A9460BA-3377-4789-BFD5-06B45FE81F0E}" dt="2023-11-13T17:55:25.502" v="1" actId="26606"/>
          <ac:spMkLst>
            <pc:docMk/>
            <pc:sldMk cId="3964156236" sldId="302"/>
            <ac:spMk id="35" creationId="{33209156-242F-4B26-8D07-CEB2B68A9F9A}"/>
          </ac:spMkLst>
        </pc:spChg>
        <pc:cxnChg chg="add del">
          <ac:chgData name="Woods, Steve" userId="b573e689-634b-4862-8f34-26f2547c70a2" providerId="ADAL" clId="{6A9460BA-3377-4789-BFD5-06B45FE81F0E}" dt="2023-11-13T17:55:44.428" v="2" actId="26606"/>
          <ac:cxnSpMkLst>
            <pc:docMk/>
            <pc:sldMk cId="3964156236" sldId="302"/>
            <ac:cxnSpMk id="14" creationId="{E040C66D-4F1C-4AC9-9214-C9E6DA54AAA7}"/>
          </ac:cxnSpMkLst>
        </pc:cxnChg>
        <pc:cxnChg chg="add">
          <ac:chgData name="Woods, Steve" userId="b573e689-634b-4862-8f34-26f2547c70a2" providerId="ADAL" clId="{6A9460BA-3377-4789-BFD5-06B45FE81F0E}" dt="2023-11-13T17:55:44.428" v="2" actId="26606"/>
          <ac:cxnSpMkLst>
            <pc:docMk/>
            <pc:sldMk cId="3964156236" sldId="302"/>
            <ac:cxnSpMk id="24" creationId="{3D44BCCA-102D-4A9D-B1E4-2450CAF0B05E}"/>
          </ac:cxnSpMkLst>
        </pc:cxnChg>
        <pc:cxnChg chg="add del">
          <ac:chgData name="Woods, Steve" userId="b573e689-634b-4862-8f34-26f2547c70a2" providerId="ADAL" clId="{6A9460BA-3377-4789-BFD5-06B45FE81F0E}" dt="2023-11-13T17:55:25.502" v="1" actId="26606"/>
          <ac:cxnSpMkLst>
            <pc:docMk/>
            <pc:sldMk cId="3964156236" sldId="302"/>
            <ac:cxnSpMk id="29" creationId="{3D44BCCA-102D-4A9D-B1E4-2450CAF0B05E}"/>
          </ac:cxnSpMkLst>
        </pc:cxnChg>
      </pc:sldChg>
      <pc:sldChg chg="addSp delSp modSp add del mod">
        <pc:chgData name="Woods, Steve" userId="b573e689-634b-4862-8f34-26f2547c70a2" providerId="ADAL" clId="{6A9460BA-3377-4789-BFD5-06B45FE81F0E}" dt="2023-11-13T17:59:21.594" v="17" actId="2696"/>
        <pc:sldMkLst>
          <pc:docMk/>
          <pc:sldMk cId="2100602059" sldId="303"/>
        </pc:sldMkLst>
        <pc:picChg chg="add del mod">
          <ac:chgData name="Woods, Steve" userId="b573e689-634b-4862-8f34-26f2547c70a2" providerId="ADAL" clId="{6A9460BA-3377-4789-BFD5-06B45FE81F0E}" dt="2023-11-13T17:59:01.508" v="16" actId="21"/>
          <ac:picMkLst>
            <pc:docMk/>
            <pc:sldMk cId="2100602059" sldId="303"/>
            <ac:picMk id="4" creationId="{794DBD0F-28D8-208C-E275-1B3CD7C41D32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6E31FE1-FEB7-4340-B4F2-27355DE90475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9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AC45AD0-4A2A-417A-AD95-4EE39A67A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4810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C45AD0-4A2A-417A-AD95-4EE39A67A00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3154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A45B-9313-4D80-9CBD-09B78FBE8F21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A6D94-52A8-4F70-8BCA-2D082D1F55B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8755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A45B-9313-4D80-9CBD-09B78FBE8F21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A6D94-52A8-4F70-8BCA-2D082D1F5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155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A45B-9313-4D80-9CBD-09B78FBE8F21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A6D94-52A8-4F70-8BCA-2D082D1F5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613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A45B-9313-4D80-9CBD-09B78FBE8F21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A6D94-52A8-4F70-8BCA-2D082D1F5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685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A45B-9313-4D80-9CBD-09B78FBE8F21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A6D94-52A8-4F70-8BCA-2D082D1F55B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1794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A45B-9313-4D80-9CBD-09B78FBE8F21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A6D94-52A8-4F70-8BCA-2D082D1F5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511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A45B-9313-4D80-9CBD-09B78FBE8F21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A6D94-52A8-4F70-8BCA-2D082D1F5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037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A45B-9313-4D80-9CBD-09B78FBE8F21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A6D94-52A8-4F70-8BCA-2D082D1F5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5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A45B-9313-4D80-9CBD-09B78FBE8F21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A6D94-52A8-4F70-8BCA-2D082D1F5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33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0CAA45B-9313-4D80-9CBD-09B78FBE8F21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02A6D94-52A8-4F70-8BCA-2D082D1F5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317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AA45B-9313-4D80-9CBD-09B78FBE8F21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A6D94-52A8-4F70-8BCA-2D082D1F55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397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0CAA45B-9313-4D80-9CBD-09B78FBE8F21}" type="datetimeFigureOut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02A6D94-52A8-4F70-8BCA-2D082D1F55B7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3072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E559E3-15B8-F016-BA0F-F45EDC2CD3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1828800"/>
            <a:ext cx="10058400" cy="249631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2FD9A1-8D7F-2802-3AC8-1F733E64048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E24334F-2BEB-1907-7C33-284AA1611AD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430416"/>
            <a:ext cx="1920241" cy="40805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2FA55DA-6093-FF3C-45AA-C332DA00703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97280" y="304638"/>
            <a:ext cx="4998720" cy="1371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674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77B68-61ED-36C8-4743-181CD4F74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99C48A7-8CB1-709C-8CE2-91AA08D7465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430416"/>
            <a:ext cx="1920241" cy="408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29659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B7A01-C518-9ABA-22F1-FF459B9F8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B9C057-5A08-F43D-547B-FA505A982D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9710294-39A9-0851-0B71-837DC63E0A7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430416"/>
            <a:ext cx="1920241" cy="408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7634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56C04-6339-55BB-260C-8365D25E8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78C194-77E1-4AFF-A5C2-DD48EEDB64B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2C8172-5D19-865A-041D-7021F604E67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5CF27F0-B3F4-EB79-9E67-2F7CFBBF145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430416"/>
            <a:ext cx="1920241" cy="408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168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EFC53-80D4-7E64-71DE-AAE6CD088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0E6F4F-C2A8-2FC6-DD62-F37E637911E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B39E00-6DC6-8A4C-3F7B-83427E13FFB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017F83-6167-342D-6BBF-2BD39E803C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1D15CC-CEE4-7F70-83D9-B9F98832700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C6D35AD-57CE-8CFD-DB9E-71A812DC014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430416"/>
            <a:ext cx="1920241" cy="408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8225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52C0B2E1-0268-42EC-ABD3-94F81A05B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D2256B4-48EA-40FC-BBC0-AA1EE6E008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3D44BCCA-102D-4A9D-B1E4-2450CAF0B0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8C6E698C-8155-4B8B-BDC9-B7299772B5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7EFCB0-B83D-C763-47C2-F692196DE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0928" y="965200"/>
            <a:ext cx="5999002" cy="4927600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en-US" sz="8000">
              <a:solidFill>
                <a:schemeClr val="tx2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EEF5601-A8BC-411D-AA64-3E79320BA1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458473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3209156-242F-4B26-8D07-CEB2B68A9F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4734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F30EE01-7391-9C4A-82E5-E618C44B87E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6430416"/>
            <a:ext cx="1920241" cy="408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15623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CSU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C00000"/>
      </a:accent1>
      <a:accent2>
        <a:srgbClr val="E5E1E1"/>
      </a:accent2>
      <a:accent3>
        <a:srgbClr val="A5B592"/>
      </a:accent3>
      <a:accent4>
        <a:srgbClr val="FAF1D4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3347</TotalTime>
  <Words>1</Words>
  <Application>Microsoft Office PowerPoint</Application>
  <PresentationFormat>Widescreen</PresentationFormat>
  <Paragraphs>1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Retrospect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California State University, Northridge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Woods, Steven J</dc:creator>
  <cp:lastModifiedBy>Woods, Steve</cp:lastModifiedBy>
  <cp:revision>172</cp:revision>
  <cp:lastPrinted>2020-09-21T17:50:52Z</cp:lastPrinted>
  <dcterms:created xsi:type="dcterms:W3CDTF">2020-07-28T16:41:17Z</dcterms:created>
  <dcterms:modified xsi:type="dcterms:W3CDTF">2023-11-13T17:59:26Z</dcterms:modified>
</cp:coreProperties>
</file>