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4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D721-9740-4550-989B-6FA2E2BDB401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7501-F9A4-4F94-9356-B0FEE05010D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picture containing text, sign, bottle&#10;&#10;Description automatically generated">
            <a:extLst>
              <a:ext uri="{FF2B5EF4-FFF2-40B4-BE49-F238E27FC236}">
                <a16:creationId xmlns:a16="http://schemas.microsoft.com/office/drawing/2014/main" id="{3BDCE196-7ED0-463C-B0EF-0E249F285B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425247"/>
            <a:ext cx="1920240" cy="408305"/>
          </a:xfrm>
          <a:prstGeom prst="rect">
            <a:avLst/>
          </a:prstGeom>
        </p:spPr>
      </p:pic>
      <p:pic>
        <p:nvPicPr>
          <p:cNvPr id="12" name="Picture 11" descr="Text&#10;&#10;Description automatically generated with low confidence">
            <a:extLst>
              <a:ext uri="{FF2B5EF4-FFF2-40B4-BE49-F238E27FC236}">
                <a16:creationId xmlns:a16="http://schemas.microsoft.com/office/drawing/2014/main" id="{B314237B-F93B-4690-B7F8-9CFBD046F96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658" y="248410"/>
            <a:ext cx="5324867" cy="148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227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D721-9740-4550-989B-6FA2E2BDB401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7501-F9A4-4F94-9356-B0FEE05010D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BDCD58-24EB-4469-ADC7-AC1E15D17F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01554" y="248178"/>
            <a:ext cx="5328366" cy="148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639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D721-9740-4550-989B-6FA2E2BDB401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7501-F9A4-4F94-9356-B0FEE0501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25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D721-9740-4550-989B-6FA2E2BDB401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7501-F9A4-4F94-9356-B0FEE0501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87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D721-9740-4550-989B-6FA2E2BDB401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7501-F9A4-4F94-9356-B0FEE05010D9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D83A69-D68D-4EB7-826C-033848FAA2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01554" y="248178"/>
            <a:ext cx="5328366" cy="148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016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D721-9740-4550-989B-6FA2E2BDB401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7501-F9A4-4F94-9356-B0FEE05010D9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74F51E-2A78-493D-B6E6-D553039B89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432485"/>
            <a:ext cx="1920406" cy="40846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F21A7206-2D19-4278-89AC-D625601D5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9534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868D721-9740-4550-989B-6FA2E2BDB401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FF7501-F9A4-4F94-9356-B0FEE05010D9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8C0FA3-DAC6-4EA3-AB5E-D0E126A19B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416443"/>
            <a:ext cx="1920406" cy="40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09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D721-9740-4550-989B-6FA2E2BDB401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7501-F9A4-4F94-9356-B0FEE05010D9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4ECDDED-8494-4313-BF58-86940A93E6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5" y="6438113"/>
            <a:ext cx="1920406" cy="40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264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868D721-9740-4550-989B-6FA2E2BDB401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3FF7501-F9A4-4F94-9356-B0FEE05010D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76BC3B78-7B27-4FCD-B662-49ABCAA752F5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6425166"/>
            <a:ext cx="1920406" cy="40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531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5AC6D-3CB0-4305-A0AB-C053DBB5D1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20DDEC-4DC2-40B5-A914-8DADBE77A4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82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CB9E9D-C4A3-4AC1-9F38-F72B731DF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33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D6256-AC82-42FC-853C-2B22E56A1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F98D5-A3C9-450F-A85F-0B3CC8F76E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0AB65C-73DD-4A7A-9A93-3BCF65CEBE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1C6268-7024-442C-8AA6-B8A36AF63C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1EFCC6-684A-4F5F-B334-B58C2CBBE54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020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C58D4-4744-4E3E-AA7E-9F0751B96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218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132AB-35CF-42D2-BD9F-68A03C22B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2A18A-8F27-4B13-8C15-F8D65A3DE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15D799-2981-4BE9-88A6-4EAE9138216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62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94883-76ED-4AEE-9B1C-B94D16762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1D1D3E-6CFE-48EF-B1BB-61DEE5C38FE7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9FBAB2-7323-498A-A135-D04D585B6B0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73908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SU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CC0B2A"/>
      </a:accent1>
      <a:accent2>
        <a:srgbClr val="D9D9D6"/>
      </a:accent2>
      <a:accent3>
        <a:srgbClr val="A6A6A6"/>
      </a:accent3>
      <a:accent4>
        <a:srgbClr val="2F2F2F"/>
      </a:accent4>
      <a:accent5>
        <a:srgbClr val="0076A8"/>
      </a:accent5>
      <a:accent6>
        <a:srgbClr val="EAAA00"/>
      </a:accent6>
      <a:hlink>
        <a:srgbClr val="0066FF"/>
      </a:hlink>
      <a:folHlink>
        <a:srgbClr val="7030A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Woods, Steve</dc:creator>
  <cp:lastModifiedBy>Woods, Steve</cp:lastModifiedBy>
  <cp:revision>5</cp:revision>
  <dcterms:created xsi:type="dcterms:W3CDTF">2021-11-03T15:13:09Z</dcterms:created>
  <dcterms:modified xsi:type="dcterms:W3CDTF">2021-11-09T22:19:47Z</dcterms:modified>
</cp:coreProperties>
</file>