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94" r:id="rId2"/>
    <p:sldId id="299" r:id="rId3"/>
    <p:sldId id="295" r:id="rId4"/>
    <p:sldId id="297" r:id="rId5"/>
    <p:sldId id="298" r:id="rId6"/>
    <p:sldId id="302" r:id="rId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AB"/>
    <a:srgbClr val="00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85381" autoAdjust="0"/>
  </p:normalViewPr>
  <p:slideViewPr>
    <p:cSldViewPr snapToGrid="0">
      <p:cViewPr varScale="1">
        <p:scale>
          <a:sx n="94" d="100"/>
          <a:sy n="94" d="100"/>
        </p:scale>
        <p:origin x="102" y="90"/>
      </p:cViewPr>
      <p:guideLst/>
    </p:cSldViewPr>
  </p:slideViewPr>
  <p:outlineViewPr>
    <p:cViewPr>
      <p:scale>
        <a:sx n="33" d="100"/>
        <a:sy n="33" d="100"/>
      </p:scale>
      <p:origin x="0" y="-3413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E31FE1-FEB7-4340-B4F2-27355DE90475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C45AD0-4A2A-417A-AD95-4EE39A67A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1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C45AD0-4A2A-417A-AD95-4EE39A67A0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1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75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5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1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8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7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1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3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3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1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9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CAA45B-9313-4D80-9CBD-09B78FBE8F2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07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559E3-15B8-F016-BA0F-F45EDC2CD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828800"/>
            <a:ext cx="10058400" cy="2496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FD9A1-8D7F-2802-3AC8-1F733E6404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24334F-2BEB-1907-7C33-284AA1611A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FA55DA-6093-FF3C-45AA-C332DA0070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281" y="304638"/>
            <a:ext cx="4998717" cy="137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7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7B68-61ED-36C8-4743-181CD4F7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9C48A7-8CB1-709C-8CE2-91AA08D746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6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7A01-C518-9ABA-22F1-FF459B9F8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9C057-5A08-F43D-547B-FA505A982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710294-39A9-0851-0B71-837DC63E0A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63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6C04-6339-55BB-260C-8365D25E8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C194-77E1-4AFF-A5C2-DD48EEDB64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C8172-5D19-865A-041D-7021F604E6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CF27F0-B3F4-EB79-9E67-2F7CFBBF14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6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EFC53-80D4-7E64-71DE-AAE6CD08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E6F4F-C2A8-2FC6-DD62-F37E63791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39E00-6DC6-8A4C-3F7B-83427E13FF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017F83-6167-342D-6BBF-2BD39E803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1D15CC-CEE4-7F70-83D9-B9F98832700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6D35AD-57CE-8CFD-DB9E-71A812DC01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2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EFCB0-B83D-C763-47C2-F692196D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928" y="965200"/>
            <a:ext cx="5999002" cy="49276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8000">
              <a:solidFill>
                <a:schemeClr val="tx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209156-242F-4B26-8D07-CEB2B68A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34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0EE01-7391-9C4A-82E5-E618C44B87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5623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SU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C00000"/>
      </a:accent1>
      <a:accent2>
        <a:srgbClr val="E5E1E1"/>
      </a:accent2>
      <a:accent3>
        <a:srgbClr val="A5B592"/>
      </a:accent3>
      <a:accent4>
        <a:srgbClr val="FAF1D4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3349</TotalTime>
  <Words>1</Words>
  <Application>Microsoft Office PowerPoint</Application>
  <PresentationFormat>Widescreen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California State University, Northridge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Woods, Steven J</dc:creator>
  <cp:lastModifiedBy>Brewster, Jeanne</cp:lastModifiedBy>
  <cp:revision>174</cp:revision>
  <cp:lastPrinted>2020-09-21T17:50:52Z</cp:lastPrinted>
  <dcterms:created xsi:type="dcterms:W3CDTF">2020-07-28T16:41:17Z</dcterms:created>
  <dcterms:modified xsi:type="dcterms:W3CDTF">2025-01-17T16:59:37Z</dcterms:modified>
</cp:coreProperties>
</file>