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5" r:id="rId2"/>
  </p:sldMasterIdLst>
  <p:notesMasterIdLst>
    <p:notesMasterId r:id="rId28"/>
  </p:notesMasterIdLst>
  <p:sldIdLst>
    <p:sldId id="294" r:id="rId3"/>
    <p:sldId id="299" r:id="rId4"/>
    <p:sldId id="295" r:id="rId5"/>
    <p:sldId id="297" r:id="rId6"/>
    <p:sldId id="298" r:id="rId7"/>
    <p:sldId id="302" r:id="rId8"/>
    <p:sldId id="307" r:id="rId9"/>
    <p:sldId id="303" r:id="rId10"/>
    <p:sldId id="313" r:id="rId11"/>
    <p:sldId id="314" r:id="rId12"/>
    <p:sldId id="304" r:id="rId13"/>
    <p:sldId id="320" r:id="rId14"/>
    <p:sldId id="306" r:id="rId15"/>
    <p:sldId id="308" r:id="rId16"/>
    <p:sldId id="305" r:id="rId17"/>
    <p:sldId id="309" r:id="rId18"/>
    <p:sldId id="321" r:id="rId19"/>
    <p:sldId id="310" r:id="rId20"/>
    <p:sldId id="311" r:id="rId21"/>
    <p:sldId id="312" r:id="rId22"/>
    <p:sldId id="319" r:id="rId23"/>
    <p:sldId id="290" r:id="rId24"/>
    <p:sldId id="315" r:id="rId25"/>
    <p:sldId id="317" r:id="rId26"/>
    <p:sldId id="316"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AB"/>
    <a:srgbClr val="007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5381" autoAdjust="0"/>
  </p:normalViewPr>
  <p:slideViewPr>
    <p:cSldViewPr snapToGrid="0">
      <p:cViewPr varScale="1">
        <p:scale>
          <a:sx n="95" d="100"/>
          <a:sy n="95" d="100"/>
        </p:scale>
        <p:origin x="906" y="90"/>
      </p:cViewPr>
      <p:guideLst/>
    </p:cSldViewPr>
  </p:slideViewPr>
  <p:outlineViewPr>
    <p:cViewPr>
      <p:scale>
        <a:sx n="33" d="100"/>
        <a:sy n="33" d="100"/>
      </p:scale>
      <p:origin x="0" y="-3413"/>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96E31FE1-FEB7-4340-B4F2-27355DE90475}" type="datetimeFigureOut">
              <a:rPr lang="en-US" smtClean="0"/>
              <a:t>4/7/2025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C45AD0-4A2A-417A-AD95-4EE39A67A004}" type="slidenum">
              <a:rPr lang="en-US" smtClean="0"/>
              <a:t>‹#›</a:t>
            </a:fld>
            <a:endParaRPr lang="en-US"/>
          </a:p>
        </p:txBody>
      </p:sp>
    </p:spTree>
    <p:extLst>
      <p:ext uri="{BB962C8B-B14F-4D97-AF65-F5344CB8AC3E}">
        <p14:creationId xmlns:p14="http://schemas.microsoft.com/office/powerpoint/2010/main" val="259481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2</a:t>
            </a:fld>
            <a:endParaRPr lang="en-US"/>
          </a:p>
        </p:txBody>
      </p:sp>
    </p:spTree>
    <p:extLst>
      <p:ext uri="{BB962C8B-B14F-4D97-AF65-F5344CB8AC3E}">
        <p14:creationId xmlns:p14="http://schemas.microsoft.com/office/powerpoint/2010/main" val="240196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6</a:t>
            </a:fld>
            <a:endParaRPr lang="en-US"/>
          </a:p>
        </p:txBody>
      </p:sp>
    </p:spTree>
    <p:extLst>
      <p:ext uri="{BB962C8B-B14F-4D97-AF65-F5344CB8AC3E}">
        <p14:creationId xmlns:p14="http://schemas.microsoft.com/office/powerpoint/2010/main" val="258731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9</a:t>
            </a:fld>
            <a:endParaRPr lang="en-US"/>
          </a:p>
        </p:txBody>
      </p:sp>
    </p:spTree>
    <p:extLst>
      <p:ext uri="{BB962C8B-B14F-4D97-AF65-F5344CB8AC3E}">
        <p14:creationId xmlns:p14="http://schemas.microsoft.com/office/powerpoint/2010/main" val="88481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13</a:t>
            </a:fld>
            <a:endParaRPr lang="en-US"/>
          </a:p>
        </p:txBody>
      </p:sp>
    </p:spTree>
    <p:extLst>
      <p:ext uri="{BB962C8B-B14F-4D97-AF65-F5344CB8AC3E}">
        <p14:creationId xmlns:p14="http://schemas.microsoft.com/office/powerpoint/2010/main" val="383124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15</a:t>
            </a:fld>
            <a:endParaRPr lang="en-US"/>
          </a:p>
        </p:txBody>
      </p:sp>
    </p:spTree>
    <p:extLst>
      <p:ext uri="{BB962C8B-B14F-4D97-AF65-F5344CB8AC3E}">
        <p14:creationId xmlns:p14="http://schemas.microsoft.com/office/powerpoint/2010/main" val="140978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16</a:t>
            </a:fld>
            <a:endParaRPr lang="en-US"/>
          </a:p>
        </p:txBody>
      </p:sp>
    </p:spTree>
    <p:extLst>
      <p:ext uri="{BB962C8B-B14F-4D97-AF65-F5344CB8AC3E}">
        <p14:creationId xmlns:p14="http://schemas.microsoft.com/office/powerpoint/2010/main" val="369894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3: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428"/>
              </a:spcBef>
              <a:spcAft>
                <a:spcPts val="0"/>
              </a:spcAft>
              <a:buSzPts val="1400"/>
              <a:buNone/>
            </a:pPr>
            <a:endParaRPr/>
          </a:p>
        </p:txBody>
      </p:sp>
      <p:sp>
        <p:nvSpPr>
          <p:cNvPr id="441" name="Google Shape;441;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3: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428"/>
              </a:spcBef>
              <a:spcAft>
                <a:spcPts val="0"/>
              </a:spcAft>
              <a:buSzPts val="1400"/>
              <a:buNone/>
            </a:pPr>
            <a:endParaRPr/>
          </a:p>
        </p:txBody>
      </p:sp>
      <p:sp>
        <p:nvSpPr>
          <p:cNvPr id="441" name="Google Shape;441;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CAA45B-9313-4D80-9CBD-09B78FBE8F2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75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AA45B-9313-4D80-9CBD-09B78FBE8F2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52815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AA45B-9313-4D80-9CBD-09B78FBE8F2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350661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6"/>
        <p:cNvGrpSpPr/>
        <p:nvPr/>
      </p:nvGrpSpPr>
      <p:grpSpPr>
        <a:xfrm>
          <a:off x="0" y="0"/>
          <a:ext cx="0" cy="0"/>
          <a:chOff x="0" y="0"/>
          <a:chExt cx="0" cy="0"/>
        </a:xfrm>
      </p:grpSpPr>
      <p:sp>
        <p:nvSpPr>
          <p:cNvPr id="17" name="Google Shape;17;p35"/>
          <p:cNvSpPr txBox="1">
            <a:spLocks noGrp="1"/>
          </p:cNvSpPr>
          <p:nvPr>
            <p:ph type="ctrTitle"/>
          </p:nvPr>
        </p:nvSpPr>
        <p:spPr>
          <a:xfrm>
            <a:off x="891540" y="3299460"/>
            <a:ext cx="5000090" cy="185166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35"/>
          <p:cNvSpPr txBox="1">
            <a:spLocks noGrp="1"/>
          </p:cNvSpPr>
          <p:nvPr>
            <p:ph type="subTitle" idx="1"/>
          </p:nvPr>
        </p:nvSpPr>
        <p:spPr>
          <a:xfrm>
            <a:off x="891540" y="5151120"/>
            <a:ext cx="5000091" cy="441960"/>
          </a:xfrm>
          <a:prstGeom prst="rect">
            <a:avLst/>
          </a:prstGeom>
          <a:noFill/>
          <a:ln>
            <a:noFill/>
          </a:ln>
        </p:spPr>
        <p:txBody>
          <a:bodyPr spcFirstLastPara="1" wrap="square" lIns="91425" tIns="45700" rIns="118850" bIns="45700" anchor="b" anchorCtr="0">
            <a:noAutofit/>
          </a:bodyPr>
          <a:lstStyle>
            <a:lvl1pPr lvl="0" algn="r">
              <a:lnSpc>
                <a:spcPct val="120000"/>
              </a:lnSpc>
              <a:spcBef>
                <a:spcPts val="1000"/>
              </a:spcBef>
              <a:spcAft>
                <a:spcPts val="0"/>
              </a:spcAft>
              <a:buSzPts val="2800"/>
              <a:buNone/>
              <a:defRPr sz="2333" b="1">
                <a:solidFill>
                  <a:schemeClr val="accent2"/>
                </a:solidFill>
              </a:defRPr>
            </a:lvl1pPr>
            <a:lvl2pPr lvl="1" algn="ctr">
              <a:lnSpc>
                <a:spcPct val="120000"/>
              </a:lnSpc>
              <a:spcBef>
                <a:spcPts val="500"/>
              </a:spcBef>
              <a:spcAft>
                <a:spcPts val="0"/>
              </a:spcAft>
              <a:buSzPts val="2400"/>
              <a:buNone/>
              <a:defRPr sz="2000"/>
            </a:lvl2pPr>
            <a:lvl3pPr lvl="2" algn="ctr">
              <a:lnSpc>
                <a:spcPct val="120000"/>
              </a:lnSpc>
              <a:spcBef>
                <a:spcPts val="500"/>
              </a:spcBef>
              <a:spcAft>
                <a:spcPts val="0"/>
              </a:spcAft>
              <a:buSzPts val="2160"/>
              <a:buNone/>
              <a:defRPr sz="1800"/>
            </a:lvl3pPr>
            <a:lvl4pPr lvl="3" algn="ctr">
              <a:lnSpc>
                <a:spcPct val="120000"/>
              </a:lnSpc>
              <a:spcBef>
                <a:spcPts val="500"/>
              </a:spcBef>
              <a:spcAft>
                <a:spcPts val="0"/>
              </a:spcAft>
              <a:buSzPts val="1920"/>
              <a:buNone/>
              <a:defRPr sz="1600"/>
            </a:lvl4pPr>
            <a:lvl5pPr lvl="4" algn="ctr">
              <a:lnSpc>
                <a:spcPct val="120000"/>
              </a:lnSpc>
              <a:spcBef>
                <a:spcPts val="500"/>
              </a:spcBef>
              <a:spcAft>
                <a:spcPts val="0"/>
              </a:spcAft>
              <a:buSzPts val="1920"/>
              <a:buNone/>
              <a:defRPr sz="1600"/>
            </a:lvl5pPr>
            <a:lvl6pPr lvl="5" algn="ctr">
              <a:lnSpc>
                <a:spcPct val="90000"/>
              </a:lnSpc>
              <a:spcBef>
                <a:spcPts val="500"/>
              </a:spcBef>
              <a:spcAft>
                <a:spcPts val="0"/>
              </a:spcAft>
              <a:buClr>
                <a:schemeClr val="dk1"/>
              </a:buClr>
              <a:buSzPts val="1920"/>
              <a:buNone/>
              <a:defRPr sz="1600"/>
            </a:lvl6pPr>
            <a:lvl7pPr lvl="6" algn="ctr">
              <a:lnSpc>
                <a:spcPct val="90000"/>
              </a:lnSpc>
              <a:spcBef>
                <a:spcPts val="500"/>
              </a:spcBef>
              <a:spcAft>
                <a:spcPts val="0"/>
              </a:spcAft>
              <a:buClr>
                <a:schemeClr val="dk1"/>
              </a:buClr>
              <a:buSzPts val="1920"/>
              <a:buNone/>
              <a:defRPr sz="1600"/>
            </a:lvl7pPr>
            <a:lvl8pPr lvl="7" algn="ctr">
              <a:lnSpc>
                <a:spcPct val="90000"/>
              </a:lnSpc>
              <a:spcBef>
                <a:spcPts val="500"/>
              </a:spcBef>
              <a:spcAft>
                <a:spcPts val="0"/>
              </a:spcAft>
              <a:buClr>
                <a:schemeClr val="dk1"/>
              </a:buClr>
              <a:buSzPts val="1920"/>
              <a:buNone/>
              <a:defRPr sz="1600"/>
            </a:lvl8pPr>
            <a:lvl9pPr lvl="8" algn="ctr">
              <a:lnSpc>
                <a:spcPct val="90000"/>
              </a:lnSpc>
              <a:spcBef>
                <a:spcPts val="500"/>
              </a:spcBef>
              <a:spcAft>
                <a:spcPts val="0"/>
              </a:spcAft>
              <a:buClr>
                <a:schemeClr val="dk1"/>
              </a:buClr>
              <a:buSzPts val="1920"/>
              <a:buNone/>
              <a:defRPr sz="1600"/>
            </a:lvl9pPr>
          </a:lstStyle>
          <a:p>
            <a:endParaRPr/>
          </a:p>
        </p:txBody>
      </p:sp>
      <p:sp>
        <p:nvSpPr>
          <p:cNvPr id="19" name="Google Shape;19;p35"/>
          <p:cNvSpPr>
            <a:spLocks noGrp="1"/>
          </p:cNvSpPr>
          <p:nvPr>
            <p:ph type="pic" idx="2"/>
          </p:nvPr>
        </p:nvSpPr>
        <p:spPr>
          <a:xfrm>
            <a:off x="6096000" y="0"/>
            <a:ext cx="6096000" cy="6858000"/>
          </a:xfrm>
          <a:prstGeom prst="rect">
            <a:avLst/>
          </a:prstGeom>
          <a:solidFill>
            <a:srgbClr val="E2E2E4"/>
          </a:solidFill>
          <a:ln>
            <a:noFill/>
          </a:ln>
        </p:spPr>
      </p:sp>
    </p:spTree>
    <p:extLst>
      <p:ext uri="{BB962C8B-B14F-4D97-AF65-F5344CB8AC3E}">
        <p14:creationId xmlns:p14="http://schemas.microsoft.com/office/powerpoint/2010/main" val="187577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35"/>
          <p:cNvSpPr txBox="1">
            <a:spLocks noGrp="1"/>
          </p:cNvSpPr>
          <p:nvPr>
            <p:ph type="ctrTitle"/>
          </p:nvPr>
        </p:nvSpPr>
        <p:spPr>
          <a:xfrm>
            <a:off x="891540" y="3299460"/>
            <a:ext cx="5000090" cy="185166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35"/>
          <p:cNvSpPr txBox="1">
            <a:spLocks noGrp="1"/>
          </p:cNvSpPr>
          <p:nvPr>
            <p:ph type="subTitle" idx="1"/>
          </p:nvPr>
        </p:nvSpPr>
        <p:spPr>
          <a:xfrm>
            <a:off x="891540" y="5151120"/>
            <a:ext cx="5000091" cy="441960"/>
          </a:xfrm>
          <a:prstGeom prst="rect">
            <a:avLst/>
          </a:prstGeom>
          <a:noFill/>
          <a:ln>
            <a:noFill/>
          </a:ln>
        </p:spPr>
        <p:txBody>
          <a:bodyPr spcFirstLastPara="1" wrap="square" lIns="91425" tIns="45700" rIns="118850" bIns="45700" anchor="b" anchorCtr="0">
            <a:noAutofit/>
          </a:bodyPr>
          <a:lstStyle>
            <a:lvl1pPr lvl="0" algn="r">
              <a:lnSpc>
                <a:spcPct val="120000"/>
              </a:lnSpc>
              <a:spcBef>
                <a:spcPts val="1000"/>
              </a:spcBef>
              <a:spcAft>
                <a:spcPts val="0"/>
              </a:spcAft>
              <a:buSzPts val="2800"/>
              <a:buNone/>
              <a:defRPr sz="2333" b="1">
                <a:solidFill>
                  <a:schemeClr val="accent2"/>
                </a:solidFill>
              </a:defRPr>
            </a:lvl1pPr>
            <a:lvl2pPr lvl="1" algn="ctr">
              <a:lnSpc>
                <a:spcPct val="120000"/>
              </a:lnSpc>
              <a:spcBef>
                <a:spcPts val="500"/>
              </a:spcBef>
              <a:spcAft>
                <a:spcPts val="0"/>
              </a:spcAft>
              <a:buSzPts val="2400"/>
              <a:buNone/>
              <a:defRPr sz="2000"/>
            </a:lvl2pPr>
            <a:lvl3pPr lvl="2" algn="ctr">
              <a:lnSpc>
                <a:spcPct val="120000"/>
              </a:lnSpc>
              <a:spcBef>
                <a:spcPts val="500"/>
              </a:spcBef>
              <a:spcAft>
                <a:spcPts val="0"/>
              </a:spcAft>
              <a:buSzPts val="2160"/>
              <a:buNone/>
              <a:defRPr sz="1800"/>
            </a:lvl3pPr>
            <a:lvl4pPr lvl="3" algn="ctr">
              <a:lnSpc>
                <a:spcPct val="120000"/>
              </a:lnSpc>
              <a:spcBef>
                <a:spcPts val="500"/>
              </a:spcBef>
              <a:spcAft>
                <a:spcPts val="0"/>
              </a:spcAft>
              <a:buSzPts val="1920"/>
              <a:buNone/>
              <a:defRPr sz="1600"/>
            </a:lvl4pPr>
            <a:lvl5pPr lvl="4" algn="ctr">
              <a:lnSpc>
                <a:spcPct val="120000"/>
              </a:lnSpc>
              <a:spcBef>
                <a:spcPts val="500"/>
              </a:spcBef>
              <a:spcAft>
                <a:spcPts val="0"/>
              </a:spcAft>
              <a:buSzPts val="1920"/>
              <a:buNone/>
              <a:defRPr sz="1600"/>
            </a:lvl5pPr>
            <a:lvl6pPr lvl="5" algn="ctr">
              <a:lnSpc>
                <a:spcPct val="90000"/>
              </a:lnSpc>
              <a:spcBef>
                <a:spcPts val="500"/>
              </a:spcBef>
              <a:spcAft>
                <a:spcPts val="0"/>
              </a:spcAft>
              <a:buClr>
                <a:schemeClr val="dk1"/>
              </a:buClr>
              <a:buSzPts val="1920"/>
              <a:buNone/>
              <a:defRPr sz="1600"/>
            </a:lvl6pPr>
            <a:lvl7pPr lvl="6" algn="ctr">
              <a:lnSpc>
                <a:spcPct val="90000"/>
              </a:lnSpc>
              <a:spcBef>
                <a:spcPts val="500"/>
              </a:spcBef>
              <a:spcAft>
                <a:spcPts val="0"/>
              </a:spcAft>
              <a:buClr>
                <a:schemeClr val="dk1"/>
              </a:buClr>
              <a:buSzPts val="1920"/>
              <a:buNone/>
              <a:defRPr sz="1600"/>
            </a:lvl7pPr>
            <a:lvl8pPr lvl="7" algn="ctr">
              <a:lnSpc>
                <a:spcPct val="90000"/>
              </a:lnSpc>
              <a:spcBef>
                <a:spcPts val="500"/>
              </a:spcBef>
              <a:spcAft>
                <a:spcPts val="0"/>
              </a:spcAft>
              <a:buClr>
                <a:schemeClr val="dk1"/>
              </a:buClr>
              <a:buSzPts val="1920"/>
              <a:buNone/>
              <a:defRPr sz="1600"/>
            </a:lvl8pPr>
            <a:lvl9pPr lvl="8" algn="ctr">
              <a:lnSpc>
                <a:spcPct val="90000"/>
              </a:lnSpc>
              <a:spcBef>
                <a:spcPts val="500"/>
              </a:spcBef>
              <a:spcAft>
                <a:spcPts val="0"/>
              </a:spcAft>
              <a:buClr>
                <a:schemeClr val="dk1"/>
              </a:buClr>
              <a:buSzPts val="1920"/>
              <a:buNone/>
              <a:defRPr sz="1600"/>
            </a:lvl9pPr>
          </a:lstStyle>
          <a:p>
            <a:endParaRPr/>
          </a:p>
        </p:txBody>
      </p:sp>
      <p:sp>
        <p:nvSpPr>
          <p:cNvPr id="19" name="Google Shape;19;p35"/>
          <p:cNvSpPr>
            <a:spLocks noGrp="1"/>
          </p:cNvSpPr>
          <p:nvPr>
            <p:ph type="pic" idx="2"/>
          </p:nvPr>
        </p:nvSpPr>
        <p:spPr>
          <a:xfrm>
            <a:off x="6096000" y="0"/>
            <a:ext cx="6096000" cy="6858000"/>
          </a:xfrm>
          <a:prstGeom prst="rect">
            <a:avLst/>
          </a:prstGeom>
          <a:solidFill>
            <a:srgbClr val="E2E2E4"/>
          </a:solidFill>
          <a:ln>
            <a:noFill/>
          </a:ln>
        </p:spPr>
      </p:sp>
    </p:spTree>
    <p:extLst>
      <p:ext uri="{BB962C8B-B14F-4D97-AF65-F5344CB8AC3E}">
        <p14:creationId xmlns:p14="http://schemas.microsoft.com/office/powerpoint/2010/main" val="271937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Title / Subtitle / Content">
  <p:cSld name="Slide Title / Subtitle / Content">
    <p:spTree>
      <p:nvGrpSpPr>
        <p:cNvPr id="1" name="Shape 20"/>
        <p:cNvGrpSpPr/>
        <p:nvPr/>
      </p:nvGrpSpPr>
      <p:grpSpPr>
        <a:xfrm>
          <a:off x="0" y="0"/>
          <a:ext cx="0" cy="0"/>
          <a:chOff x="0" y="0"/>
          <a:chExt cx="0" cy="0"/>
        </a:xfrm>
      </p:grpSpPr>
      <p:sp>
        <p:nvSpPr>
          <p:cNvPr id="21" name="Google Shape;21;p36"/>
          <p:cNvSpPr txBox="1">
            <a:spLocks noGrp="1"/>
          </p:cNvSpPr>
          <p:nvPr>
            <p:ph type="body" idx="1"/>
          </p:nvPr>
        </p:nvSpPr>
        <p:spPr>
          <a:xfrm>
            <a:off x="914400" y="1036015"/>
            <a:ext cx="10448316" cy="900231"/>
          </a:xfrm>
          <a:prstGeom prst="rect">
            <a:avLst/>
          </a:prstGeom>
          <a:solidFill>
            <a:schemeClr val="lt1">
              <a:alpha val="40000"/>
            </a:schemeClr>
          </a:solidFill>
          <a:ln>
            <a:noFill/>
          </a:ln>
        </p:spPr>
        <p:txBody>
          <a:bodyPr spcFirstLastPara="1" wrap="square" lIns="0" tIns="91425" rIns="274300" bIns="0" anchor="b" anchorCtr="0">
            <a:spAutoFit/>
          </a:bodyPr>
          <a:lstStyle>
            <a:lvl1pPr marL="380985" marR="0" lvl="0" indent="-190492" algn="l">
              <a:lnSpc>
                <a:spcPct val="100000"/>
              </a:lnSpc>
              <a:spcBef>
                <a:spcPts val="900"/>
              </a:spcBef>
              <a:spcAft>
                <a:spcPts val="0"/>
              </a:spcAft>
              <a:buClr>
                <a:schemeClr val="dk2"/>
              </a:buClr>
              <a:buSzPts val="5400"/>
              <a:buFont typeface="Times"/>
              <a:buNone/>
              <a:defRPr sz="4500" b="1">
                <a:solidFill>
                  <a:schemeClr val="dk2"/>
                </a:solidFill>
              </a:defRPr>
            </a:lvl1pPr>
            <a:lvl2pPr marL="761970" lvl="1" indent="-285739" algn="l">
              <a:lnSpc>
                <a:spcPct val="120000"/>
              </a:lnSpc>
              <a:spcBef>
                <a:spcPts val="500"/>
              </a:spcBef>
              <a:spcAft>
                <a:spcPts val="0"/>
              </a:spcAft>
              <a:buSzPts val="1800"/>
              <a:buChar char="•"/>
              <a:defRPr/>
            </a:lvl2pPr>
            <a:lvl3pPr marL="1142954" lvl="2" indent="-285739" algn="l">
              <a:lnSpc>
                <a:spcPct val="120000"/>
              </a:lnSpc>
              <a:spcBef>
                <a:spcPts val="500"/>
              </a:spcBef>
              <a:spcAft>
                <a:spcPts val="0"/>
              </a:spcAft>
              <a:buSzPts val="1800"/>
              <a:buChar char="•"/>
              <a:defRPr/>
            </a:lvl3pPr>
            <a:lvl4pPr marL="1523939" lvl="3" indent="-285739" algn="l">
              <a:lnSpc>
                <a:spcPct val="120000"/>
              </a:lnSpc>
              <a:spcBef>
                <a:spcPts val="500"/>
              </a:spcBef>
              <a:spcAft>
                <a:spcPts val="0"/>
              </a:spcAft>
              <a:buSzPts val="1800"/>
              <a:buChar char="•"/>
              <a:defRPr/>
            </a:lvl4pPr>
            <a:lvl5pPr marL="1904924" lvl="4" indent="-285739" algn="l">
              <a:lnSpc>
                <a:spcPct val="120000"/>
              </a:lnSpc>
              <a:spcBef>
                <a:spcPts val="500"/>
              </a:spcBef>
              <a:spcAft>
                <a:spcPts val="0"/>
              </a:spcAft>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22" name="Google Shape;22;p36"/>
          <p:cNvSpPr txBox="1">
            <a:spLocks noGrp="1"/>
          </p:cNvSpPr>
          <p:nvPr>
            <p:ph type="body" idx="2"/>
          </p:nvPr>
        </p:nvSpPr>
        <p:spPr>
          <a:xfrm>
            <a:off x="1602719" y="1936246"/>
            <a:ext cx="9759998" cy="899160"/>
          </a:xfrm>
          <a:prstGeom prst="rect">
            <a:avLst/>
          </a:prstGeom>
          <a:noFill/>
          <a:ln>
            <a:noFill/>
          </a:ln>
        </p:spPr>
        <p:txBody>
          <a:bodyPr spcFirstLastPara="1" wrap="square" lIns="0" tIns="182875" rIns="457200" bIns="182875" anchor="t" anchorCtr="0">
            <a:noAutofit/>
          </a:bodyPr>
          <a:lstStyle>
            <a:lvl1pPr marL="380985" marR="0" lvl="0" indent="-190492" algn="l">
              <a:lnSpc>
                <a:spcPct val="100000"/>
              </a:lnSpc>
              <a:spcBef>
                <a:spcPts val="567"/>
              </a:spcBef>
              <a:spcAft>
                <a:spcPts val="0"/>
              </a:spcAft>
              <a:buClr>
                <a:schemeClr val="accent1"/>
              </a:buClr>
              <a:buSzPts val="3400"/>
              <a:buFont typeface="Noto Sans Symbols"/>
              <a:buNone/>
              <a:defRPr sz="2833" b="1">
                <a:solidFill>
                  <a:schemeClr val="accent2"/>
                </a:solidFill>
              </a:defRPr>
            </a:lvl1pPr>
            <a:lvl2pPr marL="761970" lvl="1" indent="-385853" algn="l">
              <a:lnSpc>
                <a:spcPct val="120000"/>
              </a:lnSpc>
              <a:spcBef>
                <a:spcPts val="500"/>
              </a:spcBef>
              <a:spcAft>
                <a:spcPts val="0"/>
              </a:spcAft>
              <a:buSzPts val="3692"/>
              <a:buChar char="•"/>
              <a:defRPr sz="3076">
                <a:solidFill>
                  <a:schemeClr val="accent2"/>
                </a:solidFill>
              </a:defRPr>
            </a:lvl2pPr>
            <a:lvl3pPr marL="1142954" lvl="2" indent="-385853" algn="l">
              <a:lnSpc>
                <a:spcPct val="120000"/>
              </a:lnSpc>
              <a:spcBef>
                <a:spcPts val="500"/>
              </a:spcBef>
              <a:spcAft>
                <a:spcPts val="0"/>
              </a:spcAft>
              <a:buSzPts val="3692"/>
              <a:buChar char="•"/>
              <a:defRPr sz="3076">
                <a:solidFill>
                  <a:schemeClr val="accent2"/>
                </a:solidFill>
              </a:defRPr>
            </a:lvl3pPr>
            <a:lvl4pPr marL="1523939" lvl="3" indent="-385853" algn="l">
              <a:lnSpc>
                <a:spcPct val="120000"/>
              </a:lnSpc>
              <a:spcBef>
                <a:spcPts val="500"/>
              </a:spcBef>
              <a:spcAft>
                <a:spcPts val="0"/>
              </a:spcAft>
              <a:buSzPts val="3692"/>
              <a:buChar char="•"/>
              <a:defRPr sz="3076">
                <a:solidFill>
                  <a:schemeClr val="accent2"/>
                </a:solidFill>
              </a:defRPr>
            </a:lvl4pPr>
            <a:lvl5pPr marL="1904924" lvl="4" indent="-385852" algn="l">
              <a:lnSpc>
                <a:spcPct val="120000"/>
              </a:lnSpc>
              <a:spcBef>
                <a:spcPts val="500"/>
              </a:spcBef>
              <a:spcAft>
                <a:spcPts val="0"/>
              </a:spcAft>
              <a:buSzPts val="3692"/>
              <a:buChar char="•"/>
              <a:defRPr sz="3076">
                <a:solidFill>
                  <a:schemeClr val="accent2"/>
                </a:solidFill>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23" name="Google Shape;23;p36"/>
          <p:cNvSpPr txBox="1">
            <a:spLocks noGrp="1"/>
          </p:cNvSpPr>
          <p:nvPr>
            <p:ph type="body" idx="3"/>
          </p:nvPr>
        </p:nvSpPr>
        <p:spPr>
          <a:xfrm>
            <a:off x="1602441" y="2835406"/>
            <a:ext cx="9760283" cy="3473584"/>
          </a:xfrm>
          <a:prstGeom prst="rect">
            <a:avLst/>
          </a:prstGeom>
          <a:solidFill>
            <a:schemeClr val="lt1">
              <a:alpha val="40000"/>
            </a:schemeClr>
          </a:solidFill>
          <a:ln>
            <a:noFill/>
          </a:ln>
        </p:spPr>
        <p:txBody>
          <a:bodyPr spcFirstLastPara="1" wrap="square" lIns="0" tIns="45700" rIns="274300" bIns="91425" anchor="t" anchorCtr="0">
            <a:noAutofit/>
          </a:bodyPr>
          <a:lstStyle>
            <a:lvl1pPr marL="380985" lvl="0" indent="-359819" algn="l">
              <a:lnSpc>
                <a:spcPct val="120000"/>
              </a:lnSpc>
              <a:spcBef>
                <a:spcPts val="750"/>
              </a:spcBef>
              <a:spcAft>
                <a:spcPts val="0"/>
              </a:spcAft>
              <a:buSzPts val="3200"/>
              <a:buChar char="•"/>
              <a:defRPr sz="2667"/>
            </a:lvl1pPr>
            <a:lvl2pPr marL="761970" lvl="1" indent="-338653" algn="l">
              <a:lnSpc>
                <a:spcPct val="120000"/>
              </a:lnSpc>
              <a:spcBef>
                <a:spcPts val="83"/>
              </a:spcBef>
              <a:spcAft>
                <a:spcPts val="0"/>
              </a:spcAft>
              <a:buSzPts val="2800"/>
              <a:buChar char="•"/>
              <a:defRPr sz="2333"/>
            </a:lvl2pPr>
            <a:lvl3pPr marL="1142954" lvl="2" indent="-328070" algn="l">
              <a:lnSpc>
                <a:spcPct val="120000"/>
              </a:lnSpc>
              <a:spcBef>
                <a:spcPts val="417"/>
              </a:spcBef>
              <a:spcAft>
                <a:spcPts val="0"/>
              </a:spcAft>
              <a:buSzPts val="2600"/>
              <a:buChar char="•"/>
              <a:defRPr sz="2167"/>
            </a:lvl3pPr>
            <a:lvl4pPr marL="1523939" lvl="3" indent="-285739" algn="l">
              <a:lnSpc>
                <a:spcPct val="120000"/>
              </a:lnSpc>
              <a:spcBef>
                <a:spcPts val="500"/>
              </a:spcBef>
              <a:spcAft>
                <a:spcPts val="0"/>
              </a:spcAft>
              <a:buSzPts val="1800"/>
              <a:buChar char="•"/>
              <a:defRPr/>
            </a:lvl4pPr>
            <a:lvl5pPr marL="1904924" lvl="4" indent="-285739" algn="l">
              <a:lnSpc>
                <a:spcPct val="120000"/>
              </a:lnSpc>
              <a:spcBef>
                <a:spcPts val="500"/>
              </a:spcBef>
              <a:spcAft>
                <a:spcPts val="0"/>
              </a:spcAft>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24" name="Google Shape;24;p36"/>
          <p:cNvSpPr txBox="1">
            <a:spLocks noGrp="1"/>
          </p:cNvSpPr>
          <p:nvPr>
            <p:ph type="sldNum" idx="12"/>
          </p:nvPr>
        </p:nvSpPr>
        <p:spPr>
          <a:xfrm>
            <a:off x="10132219" y="6356615"/>
            <a:ext cx="1221053"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en-US" smtClean="0"/>
              <a:pPr/>
              <a:t>‹#›</a:t>
            </a:fld>
            <a:endParaRPr lang="en-US"/>
          </a:p>
        </p:txBody>
      </p:sp>
      <p:sp>
        <p:nvSpPr>
          <p:cNvPr id="25" name="Google Shape;25;p36"/>
          <p:cNvSpPr txBox="1">
            <a:spLocks noGrp="1"/>
          </p:cNvSpPr>
          <p:nvPr>
            <p:ph type="dt" idx="10"/>
          </p:nvPr>
        </p:nvSpPr>
        <p:spPr>
          <a:xfrm>
            <a:off x="838729" y="6356615"/>
            <a:ext cx="274240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ftr" idx="11"/>
          </p:nvPr>
        </p:nvSpPr>
        <p:spPr>
          <a:xfrm>
            <a:off x="4038865" y="6356615"/>
            <a:ext cx="411427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4938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Title / Content">
  <p:cSld name="Slide Title / Content">
    <p:spTree>
      <p:nvGrpSpPr>
        <p:cNvPr id="1" name="Shape 27"/>
        <p:cNvGrpSpPr/>
        <p:nvPr/>
      </p:nvGrpSpPr>
      <p:grpSpPr>
        <a:xfrm>
          <a:off x="0" y="0"/>
          <a:ext cx="0" cy="0"/>
          <a:chOff x="0" y="0"/>
          <a:chExt cx="0" cy="0"/>
        </a:xfrm>
      </p:grpSpPr>
      <p:sp>
        <p:nvSpPr>
          <p:cNvPr id="28" name="Google Shape;28;p37"/>
          <p:cNvSpPr txBox="1">
            <a:spLocks noGrp="1"/>
          </p:cNvSpPr>
          <p:nvPr>
            <p:ph type="body" idx="1"/>
          </p:nvPr>
        </p:nvSpPr>
        <p:spPr>
          <a:xfrm>
            <a:off x="914400" y="1166804"/>
            <a:ext cx="10448316" cy="900231"/>
          </a:xfrm>
          <a:prstGeom prst="rect">
            <a:avLst/>
          </a:prstGeom>
          <a:solidFill>
            <a:schemeClr val="lt1">
              <a:alpha val="40000"/>
            </a:schemeClr>
          </a:solidFill>
          <a:ln>
            <a:noFill/>
          </a:ln>
        </p:spPr>
        <p:txBody>
          <a:bodyPr spcFirstLastPara="1" wrap="square" lIns="0" tIns="91425" rIns="274300" bIns="0" anchor="t" anchorCtr="0">
            <a:spAutoFit/>
          </a:bodyPr>
          <a:lstStyle>
            <a:lvl1pPr marL="380985" marR="0" lvl="0" indent="-190492" algn="l">
              <a:lnSpc>
                <a:spcPct val="100000"/>
              </a:lnSpc>
              <a:spcBef>
                <a:spcPts val="900"/>
              </a:spcBef>
              <a:spcAft>
                <a:spcPts val="0"/>
              </a:spcAft>
              <a:buClr>
                <a:schemeClr val="dk2"/>
              </a:buClr>
              <a:buSzPts val="5400"/>
              <a:buFont typeface="Times"/>
              <a:buNone/>
              <a:defRPr sz="4500" b="1">
                <a:solidFill>
                  <a:schemeClr val="dk2"/>
                </a:solidFill>
              </a:defRPr>
            </a:lvl1pPr>
            <a:lvl2pPr marL="761970" lvl="1" indent="-285739" algn="l">
              <a:lnSpc>
                <a:spcPct val="120000"/>
              </a:lnSpc>
              <a:spcBef>
                <a:spcPts val="500"/>
              </a:spcBef>
              <a:spcAft>
                <a:spcPts val="0"/>
              </a:spcAft>
              <a:buSzPts val="1800"/>
              <a:buChar char="•"/>
              <a:defRPr/>
            </a:lvl2pPr>
            <a:lvl3pPr marL="1142954" lvl="2" indent="-285739" algn="l">
              <a:lnSpc>
                <a:spcPct val="120000"/>
              </a:lnSpc>
              <a:spcBef>
                <a:spcPts val="500"/>
              </a:spcBef>
              <a:spcAft>
                <a:spcPts val="0"/>
              </a:spcAft>
              <a:buSzPts val="1800"/>
              <a:buChar char="•"/>
              <a:defRPr/>
            </a:lvl3pPr>
            <a:lvl4pPr marL="1523939" lvl="3" indent="-285739" algn="l">
              <a:lnSpc>
                <a:spcPct val="120000"/>
              </a:lnSpc>
              <a:spcBef>
                <a:spcPts val="500"/>
              </a:spcBef>
              <a:spcAft>
                <a:spcPts val="0"/>
              </a:spcAft>
              <a:buSzPts val="1800"/>
              <a:buChar char="•"/>
              <a:defRPr/>
            </a:lvl4pPr>
            <a:lvl5pPr marL="1904924" lvl="4" indent="-285739" algn="l">
              <a:lnSpc>
                <a:spcPct val="120000"/>
              </a:lnSpc>
              <a:spcBef>
                <a:spcPts val="500"/>
              </a:spcBef>
              <a:spcAft>
                <a:spcPts val="0"/>
              </a:spcAft>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29" name="Google Shape;29;p37"/>
          <p:cNvSpPr txBox="1">
            <a:spLocks noGrp="1"/>
          </p:cNvSpPr>
          <p:nvPr>
            <p:ph type="body" idx="2"/>
          </p:nvPr>
        </p:nvSpPr>
        <p:spPr>
          <a:xfrm>
            <a:off x="1602441" y="2438401"/>
            <a:ext cx="9760283" cy="3870589"/>
          </a:xfrm>
          <a:prstGeom prst="rect">
            <a:avLst/>
          </a:prstGeom>
          <a:solidFill>
            <a:schemeClr val="lt1">
              <a:alpha val="40000"/>
            </a:schemeClr>
          </a:solidFill>
          <a:ln>
            <a:noFill/>
          </a:ln>
        </p:spPr>
        <p:txBody>
          <a:bodyPr spcFirstLastPara="1" wrap="square" lIns="0" tIns="182875" rIns="274300" bIns="91425" anchor="t" anchorCtr="0">
            <a:noAutofit/>
          </a:bodyPr>
          <a:lstStyle>
            <a:lvl1pPr marL="380985" lvl="0" indent="-359819" algn="l">
              <a:lnSpc>
                <a:spcPct val="120000"/>
              </a:lnSpc>
              <a:spcBef>
                <a:spcPts val="750"/>
              </a:spcBef>
              <a:spcAft>
                <a:spcPts val="0"/>
              </a:spcAft>
              <a:buSzPts val="3200"/>
              <a:buChar char="•"/>
              <a:defRPr sz="2667"/>
            </a:lvl1pPr>
            <a:lvl2pPr marL="761970" lvl="1" indent="-338653" algn="l">
              <a:lnSpc>
                <a:spcPct val="120000"/>
              </a:lnSpc>
              <a:spcBef>
                <a:spcPts val="83"/>
              </a:spcBef>
              <a:spcAft>
                <a:spcPts val="0"/>
              </a:spcAft>
              <a:buSzPts val="2800"/>
              <a:buChar char="•"/>
              <a:defRPr sz="2333"/>
            </a:lvl2pPr>
            <a:lvl3pPr marL="1142954" lvl="2" indent="-328070" algn="l">
              <a:lnSpc>
                <a:spcPct val="120000"/>
              </a:lnSpc>
              <a:spcBef>
                <a:spcPts val="417"/>
              </a:spcBef>
              <a:spcAft>
                <a:spcPts val="0"/>
              </a:spcAft>
              <a:buSzPts val="2600"/>
              <a:buChar char="•"/>
              <a:defRPr sz="2167"/>
            </a:lvl3pPr>
            <a:lvl4pPr marL="1523939" lvl="3" indent="-285739" algn="l">
              <a:lnSpc>
                <a:spcPct val="120000"/>
              </a:lnSpc>
              <a:spcBef>
                <a:spcPts val="500"/>
              </a:spcBef>
              <a:spcAft>
                <a:spcPts val="0"/>
              </a:spcAft>
              <a:buSzPts val="1800"/>
              <a:buChar char="•"/>
              <a:defRPr/>
            </a:lvl4pPr>
            <a:lvl5pPr marL="1904924" lvl="4" indent="-285739" algn="l">
              <a:lnSpc>
                <a:spcPct val="120000"/>
              </a:lnSpc>
              <a:spcBef>
                <a:spcPts val="500"/>
              </a:spcBef>
              <a:spcAft>
                <a:spcPts val="0"/>
              </a:spcAft>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30" name="Google Shape;30;p37"/>
          <p:cNvSpPr txBox="1">
            <a:spLocks noGrp="1"/>
          </p:cNvSpPr>
          <p:nvPr>
            <p:ph type="sldNum" idx="12"/>
          </p:nvPr>
        </p:nvSpPr>
        <p:spPr>
          <a:xfrm>
            <a:off x="10132219" y="6356615"/>
            <a:ext cx="1221053"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en-US" smtClean="0"/>
              <a:pPr/>
              <a:t>‹#›</a:t>
            </a:fld>
            <a:endParaRPr lang="en-US"/>
          </a:p>
        </p:txBody>
      </p:sp>
      <p:sp>
        <p:nvSpPr>
          <p:cNvPr id="31" name="Google Shape;31;p37"/>
          <p:cNvSpPr txBox="1">
            <a:spLocks noGrp="1"/>
          </p:cNvSpPr>
          <p:nvPr>
            <p:ph type="dt" idx="10"/>
          </p:nvPr>
        </p:nvSpPr>
        <p:spPr>
          <a:xfrm>
            <a:off x="838729" y="6356615"/>
            <a:ext cx="274240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7"/>
          <p:cNvSpPr txBox="1">
            <a:spLocks noGrp="1"/>
          </p:cNvSpPr>
          <p:nvPr>
            <p:ph type="ftr" idx="11"/>
          </p:nvPr>
        </p:nvSpPr>
        <p:spPr>
          <a:xfrm>
            <a:off x="4038865" y="6356615"/>
            <a:ext cx="411427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8769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Title / Content / Image">
  <p:cSld name="Slide Title / Content / Image">
    <p:spTree>
      <p:nvGrpSpPr>
        <p:cNvPr id="1" name="Shape 33"/>
        <p:cNvGrpSpPr/>
        <p:nvPr/>
      </p:nvGrpSpPr>
      <p:grpSpPr>
        <a:xfrm>
          <a:off x="0" y="0"/>
          <a:ext cx="0" cy="0"/>
          <a:chOff x="0" y="0"/>
          <a:chExt cx="0" cy="0"/>
        </a:xfrm>
      </p:grpSpPr>
      <p:sp>
        <p:nvSpPr>
          <p:cNvPr id="34" name="Google Shape;34;p38"/>
          <p:cNvSpPr>
            <a:spLocks noGrp="1"/>
          </p:cNvSpPr>
          <p:nvPr>
            <p:ph type="pic" idx="2"/>
          </p:nvPr>
        </p:nvSpPr>
        <p:spPr>
          <a:xfrm>
            <a:off x="6096000" y="0"/>
            <a:ext cx="6096000" cy="6858000"/>
          </a:xfrm>
          <a:prstGeom prst="rect">
            <a:avLst/>
          </a:prstGeom>
          <a:solidFill>
            <a:srgbClr val="E2E2E4"/>
          </a:solidFill>
          <a:ln>
            <a:noFill/>
          </a:ln>
        </p:spPr>
      </p:sp>
      <p:sp>
        <p:nvSpPr>
          <p:cNvPr id="35" name="Google Shape;35;p38"/>
          <p:cNvSpPr txBox="1">
            <a:spLocks noGrp="1"/>
          </p:cNvSpPr>
          <p:nvPr>
            <p:ph type="sldNum" idx="12"/>
          </p:nvPr>
        </p:nvSpPr>
        <p:spPr>
          <a:xfrm>
            <a:off x="10132219" y="6356615"/>
            <a:ext cx="1221053"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en-US" smtClean="0"/>
              <a:pPr/>
              <a:t>‹#›</a:t>
            </a:fld>
            <a:endParaRPr lang="en-US"/>
          </a:p>
        </p:txBody>
      </p:sp>
      <p:sp>
        <p:nvSpPr>
          <p:cNvPr id="36" name="Google Shape;36;p38"/>
          <p:cNvSpPr txBox="1">
            <a:spLocks noGrp="1"/>
          </p:cNvSpPr>
          <p:nvPr>
            <p:ph type="body" idx="1"/>
          </p:nvPr>
        </p:nvSpPr>
        <p:spPr>
          <a:xfrm>
            <a:off x="914400" y="2438400"/>
            <a:ext cx="7023343" cy="3870591"/>
          </a:xfrm>
          <a:prstGeom prst="rect">
            <a:avLst/>
          </a:prstGeom>
          <a:solidFill>
            <a:schemeClr val="lt1">
              <a:alpha val="74509"/>
            </a:schemeClr>
          </a:solidFill>
          <a:ln>
            <a:noFill/>
          </a:ln>
        </p:spPr>
        <p:txBody>
          <a:bodyPr spcFirstLastPara="1" wrap="square" lIns="0" tIns="182875" rIns="274300" bIns="91425" anchor="t" anchorCtr="0">
            <a:noAutofit/>
          </a:bodyPr>
          <a:lstStyle>
            <a:lvl1pPr marL="380985" lvl="0" indent="-359819" algn="l">
              <a:lnSpc>
                <a:spcPct val="120000"/>
              </a:lnSpc>
              <a:spcBef>
                <a:spcPts val="750"/>
              </a:spcBef>
              <a:spcAft>
                <a:spcPts val="0"/>
              </a:spcAft>
              <a:buSzPts val="3200"/>
              <a:buChar char="•"/>
              <a:defRPr sz="2667"/>
            </a:lvl1pPr>
            <a:lvl2pPr marL="761970" lvl="1" indent="-338653" algn="l">
              <a:lnSpc>
                <a:spcPct val="120000"/>
              </a:lnSpc>
              <a:spcBef>
                <a:spcPts val="83"/>
              </a:spcBef>
              <a:spcAft>
                <a:spcPts val="0"/>
              </a:spcAft>
              <a:buSzPts val="2800"/>
              <a:buChar char="•"/>
              <a:defRPr sz="2333"/>
            </a:lvl2pPr>
            <a:lvl3pPr marL="1142954" lvl="2" indent="-328070" algn="l">
              <a:lnSpc>
                <a:spcPct val="120000"/>
              </a:lnSpc>
              <a:spcBef>
                <a:spcPts val="417"/>
              </a:spcBef>
              <a:spcAft>
                <a:spcPts val="0"/>
              </a:spcAft>
              <a:buSzPts val="2600"/>
              <a:buChar char="•"/>
              <a:defRPr sz="2167"/>
            </a:lvl3pPr>
            <a:lvl4pPr marL="1523939" lvl="3" indent="-317487" algn="l">
              <a:lnSpc>
                <a:spcPct val="120000"/>
              </a:lnSpc>
              <a:spcBef>
                <a:spcPts val="500"/>
              </a:spcBef>
              <a:spcAft>
                <a:spcPts val="0"/>
              </a:spcAft>
              <a:buSzPts val="2400"/>
              <a:buChar char="•"/>
              <a:defRPr sz="2000"/>
            </a:lvl4pPr>
            <a:lvl5pPr marL="1904924" lvl="4" indent="-285739" algn="l">
              <a:lnSpc>
                <a:spcPct val="120000"/>
              </a:lnSpc>
              <a:spcBef>
                <a:spcPts val="500"/>
              </a:spcBef>
              <a:spcAft>
                <a:spcPts val="0"/>
              </a:spcAft>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body" idx="3"/>
          </p:nvPr>
        </p:nvSpPr>
        <p:spPr>
          <a:xfrm>
            <a:off x="914400" y="1166804"/>
            <a:ext cx="7023100" cy="1271597"/>
          </a:xfrm>
          <a:prstGeom prst="rect">
            <a:avLst/>
          </a:prstGeom>
          <a:solidFill>
            <a:schemeClr val="lt1">
              <a:alpha val="74509"/>
            </a:schemeClr>
          </a:solidFill>
          <a:ln>
            <a:noFill/>
          </a:ln>
        </p:spPr>
        <p:txBody>
          <a:bodyPr spcFirstLastPara="1" wrap="square" lIns="0" tIns="91425" rIns="274300" bIns="0" anchor="t" anchorCtr="0">
            <a:noAutofit/>
          </a:bodyPr>
          <a:lstStyle>
            <a:lvl1pPr marL="380985" marR="0" lvl="0" indent="-190492" algn="l">
              <a:lnSpc>
                <a:spcPct val="100000"/>
              </a:lnSpc>
              <a:spcBef>
                <a:spcPts val="900"/>
              </a:spcBef>
              <a:spcAft>
                <a:spcPts val="0"/>
              </a:spcAft>
              <a:buClr>
                <a:schemeClr val="dk2"/>
              </a:buClr>
              <a:buSzPts val="5400"/>
              <a:buFont typeface="Times"/>
              <a:buNone/>
              <a:defRPr sz="4500" b="1">
                <a:solidFill>
                  <a:schemeClr val="dk2"/>
                </a:solidFill>
              </a:defRPr>
            </a:lvl1pPr>
            <a:lvl2pPr marL="761970" lvl="1" indent="-285739" algn="l">
              <a:lnSpc>
                <a:spcPct val="120000"/>
              </a:lnSpc>
              <a:spcBef>
                <a:spcPts val="500"/>
              </a:spcBef>
              <a:spcAft>
                <a:spcPts val="0"/>
              </a:spcAft>
              <a:buSzPts val="1800"/>
              <a:buChar char="•"/>
              <a:defRPr/>
            </a:lvl2pPr>
            <a:lvl3pPr marL="1142954" lvl="2" indent="-285739" algn="l">
              <a:lnSpc>
                <a:spcPct val="120000"/>
              </a:lnSpc>
              <a:spcBef>
                <a:spcPts val="500"/>
              </a:spcBef>
              <a:spcAft>
                <a:spcPts val="0"/>
              </a:spcAft>
              <a:buSzPts val="1800"/>
              <a:buChar char="•"/>
              <a:defRPr/>
            </a:lvl3pPr>
            <a:lvl4pPr marL="1523939" lvl="3" indent="-285739" algn="l">
              <a:lnSpc>
                <a:spcPct val="120000"/>
              </a:lnSpc>
              <a:spcBef>
                <a:spcPts val="500"/>
              </a:spcBef>
              <a:spcAft>
                <a:spcPts val="0"/>
              </a:spcAft>
              <a:buSzPts val="1800"/>
              <a:buChar char="•"/>
              <a:defRPr/>
            </a:lvl4pPr>
            <a:lvl5pPr marL="1904924" lvl="4" indent="-285739" algn="l">
              <a:lnSpc>
                <a:spcPct val="120000"/>
              </a:lnSpc>
              <a:spcBef>
                <a:spcPts val="500"/>
              </a:spcBef>
              <a:spcAft>
                <a:spcPts val="0"/>
              </a:spcAft>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38" name="Google Shape;38;p38"/>
          <p:cNvSpPr txBox="1">
            <a:spLocks noGrp="1"/>
          </p:cNvSpPr>
          <p:nvPr>
            <p:ph type="dt" idx="10"/>
          </p:nvPr>
        </p:nvSpPr>
        <p:spPr>
          <a:xfrm>
            <a:off x="838729" y="6356615"/>
            <a:ext cx="274240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8"/>
          <p:cNvSpPr txBox="1">
            <a:spLocks noGrp="1"/>
          </p:cNvSpPr>
          <p:nvPr>
            <p:ph type="ftr" idx="11"/>
          </p:nvPr>
        </p:nvSpPr>
        <p:spPr>
          <a:xfrm>
            <a:off x="4038865" y="6356615"/>
            <a:ext cx="411427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06405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Subtitle/Picture">
  <p:cSld name="Title Slide/Subtitle/Picture">
    <p:spTree>
      <p:nvGrpSpPr>
        <p:cNvPr id="1" name="Shape 40"/>
        <p:cNvGrpSpPr/>
        <p:nvPr/>
      </p:nvGrpSpPr>
      <p:grpSpPr>
        <a:xfrm>
          <a:off x="0" y="0"/>
          <a:ext cx="0" cy="0"/>
          <a:chOff x="0" y="0"/>
          <a:chExt cx="0" cy="0"/>
        </a:xfrm>
      </p:grpSpPr>
      <p:sp>
        <p:nvSpPr>
          <p:cNvPr id="41" name="Google Shape;41;p39"/>
          <p:cNvSpPr txBox="1">
            <a:spLocks noGrp="1"/>
          </p:cNvSpPr>
          <p:nvPr>
            <p:ph type="ctrTitle"/>
          </p:nvPr>
        </p:nvSpPr>
        <p:spPr>
          <a:xfrm>
            <a:off x="1062775" y="944880"/>
            <a:ext cx="10542484" cy="108966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39"/>
          <p:cNvSpPr txBox="1">
            <a:spLocks noGrp="1"/>
          </p:cNvSpPr>
          <p:nvPr>
            <p:ph type="subTitle" idx="1"/>
          </p:nvPr>
        </p:nvSpPr>
        <p:spPr>
          <a:xfrm>
            <a:off x="1062775" y="2034540"/>
            <a:ext cx="10542485" cy="441960"/>
          </a:xfrm>
          <a:prstGeom prst="rect">
            <a:avLst/>
          </a:prstGeom>
          <a:noFill/>
          <a:ln>
            <a:noFill/>
          </a:ln>
        </p:spPr>
        <p:txBody>
          <a:bodyPr spcFirstLastPara="1" wrap="square" lIns="91425" tIns="45700" rIns="137150" bIns="45700" anchor="b" anchorCtr="0">
            <a:noAutofit/>
          </a:bodyPr>
          <a:lstStyle>
            <a:lvl1pPr lvl="0" algn="r">
              <a:lnSpc>
                <a:spcPct val="120000"/>
              </a:lnSpc>
              <a:spcBef>
                <a:spcPts val="1000"/>
              </a:spcBef>
              <a:spcAft>
                <a:spcPts val="0"/>
              </a:spcAft>
              <a:buSzPts val="2800"/>
              <a:buNone/>
              <a:defRPr sz="2333" b="1">
                <a:solidFill>
                  <a:schemeClr val="accent2"/>
                </a:solidFill>
              </a:defRPr>
            </a:lvl1pPr>
            <a:lvl2pPr lvl="1" algn="ctr">
              <a:lnSpc>
                <a:spcPct val="120000"/>
              </a:lnSpc>
              <a:spcBef>
                <a:spcPts val="500"/>
              </a:spcBef>
              <a:spcAft>
                <a:spcPts val="0"/>
              </a:spcAft>
              <a:buSzPts val="2400"/>
              <a:buNone/>
              <a:defRPr sz="2000"/>
            </a:lvl2pPr>
            <a:lvl3pPr lvl="2" algn="ctr">
              <a:lnSpc>
                <a:spcPct val="120000"/>
              </a:lnSpc>
              <a:spcBef>
                <a:spcPts val="500"/>
              </a:spcBef>
              <a:spcAft>
                <a:spcPts val="0"/>
              </a:spcAft>
              <a:buSzPts val="2160"/>
              <a:buNone/>
              <a:defRPr sz="1800"/>
            </a:lvl3pPr>
            <a:lvl4pPr lvl="3" algn="ctr">
              <a:lnSpc>
                <a:spcPct val="120000"/>
              </a:lnSpc>
              <a:spcBef>
                <a:spcPts val="500"/>
              </a:spcBef>
              <a:spcAft>
                <a:spcPts val="0"/>
              </a:spcAft>
              <a:buSzPts val="1920"/>
              <a:buNone/>
              <a:defRPr sz="1600"/>
            </a:lvl4pPr>
            <a:lvl5pPr lvl="4" algn="ctr">
              <a:lnSpc>
                <a:spcPct val="120000"/>
              </a:lnSpc>
              <a:spcBef>
                <a:spcPts val="500"/>
              </a:spcBef>
              <a:spcAft>
                <a:spcPts val="0"/>
              </a:spcAft>
              <a:buSzPts val="1920"/>
              <a:buNone/>
              <a:defRPr sz="1600"/>
            </a:lvl5pPr>
            <a:lvl6pPr lvl="5" algn="ctr">
              <a:lnSpc>
                <a:spcPct val="90000"/>
              </a:lnSpc>
              <a:spcBef>
                <a:spcPts val="500"/>
              </a:spcBef>
              <a:spcAft>
                <a:spcPts val="0"/>
              </a:spcAft>
              <a:buClr>
                <a:schemeClr val="dk1"/>
              </a:buClr>
              <a:buSzPts val="1920"/>
              <a:buNone/>
              <a:defRPr sz="1600"/>
            </a:lvl6pPr>
            <a:lvl7pPr lvl="6" algn="ctr">
              <a:lnSpc>
                <a:spcPct val="90000"/>
              </a:lnSpc>
              <a:spcBef>
                <a:spcPts val="500"/>
              </a:spcBef>
              <a:spcAft>
                <a:spcPts val="0"/>
              </a:spcAft>
              <a:buClr>
                <a:schemeClr val="dk1"/>
              </a:buClr>
              <a:buSzPts val="1920"/>
              <a:buNone/>
              <a:defRPr sz="1600"/>
            </a:lvl7pPr>
            <a:lvl8pPr lvl="7" algn="ctr">
              <a:lnSpc>
                <a:spcPct val="90000"/>
              </a:lnSpc>
              <a:spcBef>
                <a:spcPts val="500"/>
              </a:spcBef>
              <a:spcAft>
                <a:spcPts val="0"/>
              </a:spcAft>
              <a:buClr>
                <a:schemeClr val="dk1"/>
              </a:buClr>
              <a:buSzPts val="1920"/>
              <a:buNone/>
              <a:defRPr sz="1600"/>
            </a:lvl8pPr>
            <a:lvl9pPr lvl="8" algn="ctr">
              <a:lnSpc>
                <a:spcPct val="90000"/>
              </a:lnSpc>
              <a:spcBef>
                <a:spcPts val="500"/>
              </a:spcBef>
              <a:spcAft>
                <a:spcPts val="0"/>
              </a:spcAft>
              <a:buClr>
                <a:schemeClr val="dk1"/>
              </a:buClr>
              <a:buSzPts val="1920"/>
              <a:buNone/>
              <a:defRPr sz="1600"/>
            </a:lvl9pPr>
          </a:lstStyle>
          <a:p>
            <a:endParaRPr/>
          </a:p>
        </p:txBody>
      </p:sp>
      <p:sp>
        <p:nvSpPr>
          <p:cNvPr id="43" name="Google Shape;43;p39"/>
          <p:cNvSpPr>
            <a:spLocks noGrp="1"/>
          </p:cNvSpPr>
          <p:nvPr>
            <p:ph type="pic" idx="2"/>
          </p:nvPr>
        </p:nvSpPr>
        <p:spPr>
          <a:xfrm>
            <a:off x="1062776" y="2476500"/>
            <a:ext cx="11129224" cy="4381500"/>
          </a:xfrm>
          <a:prstGeom prst="rect">
            <a:avLst/>
          </a:prstGeom>
          <a:solidFill>
            <a:srgbClr val="E2E2E4"/>
          </a:solidFill>
          <a:ln>
            <a:noFill/>
          </a:ln>
        </p:spPr>
      </p:sp>
    </p:spTree>
    <p:extLst>
      <p:ext uri="{BB962C8B-B14F-4D97-AF65-F5344CB8AC3E}">
        <p14:creationId xmlns:p14="http://schemas.microsoft.com/office/powerpoint/2010/main" val="1625508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Title / Subtitle / Content / Image">
  <p:cSld name="Slide Title / Subtitle / Content / Image">
    <p:spTree>
      <p:nvGrpSpPr>
        <p:cNvPr id="1" name="Shape 44"/>
        <p:cNvGrpSpPr/>
        <p:nvPr/>
      </p:nvGrpSpPr>
      <p:grpSpPr>
        <a:xfrm>
          <a:off x="0" y="0"/>
          <a:ext cx="0" cy="0"/>
          <a:chOff x="0" y="0"/>
          <a:chExt cx="0" cy="0"/>
        </a:xfrm>
      </p:grpSpPr>
      <p:sp>
        <p:nvSpPr>
          <p:cNvPr id="45" name="Google Shape;45;p40"/>
          <p:cNvSpPr>
            <a:spLocks noGrp="1"/>
          </p:cNvSpPr>
          <p:nvPr>
            <p:ph type="pic" idx="2"/>
          </p:nvPr>
        </p:nvSpPr>
        <p:spPr>
          <a:xfrm>
            <a:off x="6096000" y="0"/>
            <a:ext cx="6096000" cy="6858000"/>
          </a:xfrm>
          <a:prstGeom prst="rect">
            <a:avLst/>
          </a:prstGeom>
          <a:solidFill>
            <a:srgbClr val="E2E2E4"/>
          </a:solidFill>
          <a:ln>
            <a:noFill/>
          </a:ln>
        </p:spPr>
      </p:sp>
      <p:sp>
        <p:nvSpPr>
          <p:cNvPr id="46" name="Google Shape;46;p40"/>
          <p:cNvSpPr txBox="1">
            <a:spLocks noGrp="1"/>
          </p:cNvSpPr>
          <p:nvPr>
            <p:ph type="body" idx="1"/>
          </p:nvPr>
        </p:nvSpPr>
        <p:spPr>
          <a:xfrm>
            <a:off x="914400" y="1036015"/>
            <a:ext cx="7023100" cy="900231"/>
          </a:xfrm>
          <a:prstGeom prst="rect">
            <a:avLst/>
          </a:prstGeom>
          <a:solidFill>
            <a:schemeClr val="lt1">
              <a:alpha val="74509"/>
            </a:schemeClr>
          </a:solidFill>
          <a:ln>
            <a:noFill/>
          </a:ln>
        </p:spPr>
        <p:txBody>
          <a:bodyPr spcFirstLastPara="1" wrap="square" lIns="0" tIns="91425" rIns="274300" bIns="0" anchor="b" anchorCtr="0">
            <a:spAutoFit/>
          </a:bodyPr>
          <a:lstStyle>
            <a:lvl1pPr marL="380985" marR="0" lvl="0" indent="-190492" algn="l">
              <a:lnSpc>
                <a:spcPct val="100000"/>
              </a:lnSpc>
              <a:spcBef>
                <a:spcPts val="900"/>
              </a:spcBef>
              <a:spcAft>
                <a:spcPts val="0"/>
              </a:spcAft>
              <a:buClr>
                <a:schemeClr val="dk2"/>
              </a:buClr>
              <a:buSzPts val="5400"/>
              <a:buFont typeface="Times"/>
              <a:buNone/>
              <a:defRPr sz="4500" b="1">
                <a:solidFill>
                  <a:schemeClr val="dk2"/>
                </a:solidFill>
              </a:defRPr>
            </a:lvl1pPr>
            <a:lvl2pPr marL="761970" lvl="1" indent="-285739" algn="l">
              <a:lnSpc>
                <a:spcPct val="120000"/>
              </a:lnSpc>
              <a:spcBef>
                <a:spcPts val="500"/>
              </a:spcBef>
              <a:spcAft>
                <a:spcPts val="0"/>
              </a:spcAft>
              <a:buSzPts val="1800"/>
              <a:buChar char="•"/>
              <a:defRPr/>
            </a:lvl2pPr>
            <a:lvl3pPr marL="1142954" lvl="2" indent="-285739" algn="l">
              <a:lnSpc>
                <a:spcPct val="120000"/>
              </a:lnSpc>
              <a:spcBef>
                <a:spcPts val="500"/>
              </a:spcBef>
              <a:spcAft>
                <a:spcPts val="0"/>
              </a:spcAft>
              <a:buSzPts val="1800"/>
              <a:buChar char="•"/>
              <a:defRPr/>
            </a:lvl3pPr>
            <a:lvl4pPr marL="1523939" lvl="3" indent="-285739" algn="l">
              <a:lnSpc>
                <a:spcPct val="120000"/>
              </a:lnSpc>
              <a:spcBef>
                <a:spcPts val="500"/>
              </a:spcBef>
              <a:spcAft>
                <a:spcPts val="0"/>
              </a:spcAft>
              <a:buSzPts val="1800"/>
              <a:buChar char="•"/>
              <a:defRPr/>
            </a:lvl4pPr>
            <a:lvl5pPr marL="1904924" lvl="4" indent="-285739" algn="l">
              <a:lnSpc>
                <a:spcPct val="120000"/>
              </a:lnSpc>
              <a:spcBef>
                <a:spcPts val="500"/>
              </a:spcBef>
              <a:spcAft>
                <a:spcPts val="0"/>
              </a:spcAft>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47" name="Google Shape;47;p40"/>
          <p:cNvSpPr txBox="1">
            <a:spLocks noGrp="1"/>
          </p:cNvSpPr>
          <p:nvPr>
            <p:ph type="body" idx="3"/>
          </p:nvPr>
        </p:nvSpPr>
        <p:spPr>
          <a:xfrm>
            <a:off x="914400" y="1936246"/>
            <a:ext cx="7023100" cy="899160"/>
          </a:xfrm>
          <a:prstGeom prst="rect">
            <a:avLst/>
          </a:prstGeom>
          <a:solidFill>
            <a:schemeClr val="lt1">
              <a:alpha val="74509"/>
            </a:schemeClr>
          </a:solidFill>
          <a:ln>
            <a:noFill/>
          </a:ln>
        </p:spPr>
        <p:txBody>
          <a:bodyPr spcFirstLastPara="1" wrap="square" lIns="0" tIns="182875" rIns="274300" bIns="0" anchor="t" anchorCtr="0">
            <a:noAutofit/>
          </a:bodyPr>
          <a:lstStyle>
            <a:lvl1pPr marL="380985" marR="0" lvl="0" indent="-190492" algn="l">
              <a:lnSpc>
                <a:spcPct val="100000"/>
              </a:lnSpc>
              <a:spcBef>
                <a:spcPts val="567"/>
              </a:spcBef>
              <a:spcAft>
                <a:spcPts val="0"/>
              </a:spcAft>
              <a:buClr>
                <a:schemeClr val="accent1"/>
              </a:buClr>
              <a:buSzPts val="3400"/>
              <a:buFont typeface="Noto Sans Symbols"/>
              <a:buNone/>
              <a:defRPr sz="2833" b="1">
                <a:solidFill>
                  <a:schemeClr val="accent2"/>
                </a:solidFill>
              </a:defRPr>
            </a:lvl1pPr>
            <a:lvl2pPr marL="761970" lvl="1" indent="-385853" algn="l">
              <a:lnSpc>
                <a:spcPct val="120000"/>
              </a:lnSpc>
              <a:spcBef>
                <a:spcPts val="500"/>
              </a:spcBef>
              <a:spcAft>
                <a:spcPts val="0"/>
              </a:spcAft>
              <a:buSzPts val="3692"/>
              <a:buChar char="•"/>
              <a:defRPr sz="3076">
                <a:solidFill>
                  <a:schemeClr val="accent2"/>
                </a:solidFill>
              </a:defRPr>
            </a:lvl2pPr>
            <a:lvl3pPr marL="1142954" lvl="2" indent="-385853" algn="l">
              <a:lnSpc>
                <a:spcPct val="120000"/>
              </a:lnSpc>
              <a:spcBef>
                <a:spcPts val="500"/>
              </a:spcBef>
              <a:spcAft>
                <a:spcPts val="0"/>
              </a:spcAft>
              <a:buSzPts val="3692"/>
              <a:buChar char="•"/>
              <a:defRPr sz="3076">
                <a:solidFill>
                  <a:schemeClr val="accent2"/>
                </a:solidFill>
              </a:defRPr>
            </a:lvl3pPr>
            <a:lvl4pPr marL="1523939" lvl="3" indent="-385853" algn="l">
              <a:lnSpc>
                <a:spcPct val="120000"/>
              </a:lnSpc>
              <a:spcBef>
                <a:spcPts val="500"/>
              </a:spcBef>
              <a:spcAft>
                <a:spcPts val="0"/>
              </a:spcAft>
              <a:buSzPts val="3692"/>
              <a:buChar char="•"/>
              <a:defRPr sz="3076">
                <a:solidFill>
                  <a:schemeClr val="accent2"/>
                </a:solidFill>
              </a:defRPr>
            </a:lvl4pPr>
            <a:lvl5pPr marL="1904924" lvl="4" indent="-385852" algn="l">
              <a:lnSpc>
                <a:spcPct val="120000"/>
              </a:lnSpc>
              <a:spcBef>
                <a:spcPts val="500"/>
              </a:spcBef>
              <a:spcAft>
                <a:spcPts val="0"/>
              </a:spcAft>
              <a:buSzPts val="3692"/>
              <a:buChar char="•"/>
              <a:defRPr sz="3076">
                <a:solidFill>
                  <a:schemeClr val="accent2"/>
                </a:solidFill>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48" name="Google Shape;48;p40"/>
          <p:cNvSpPr txBox="1">
            <a:spLocks noGrp="1"/>
          </p:cNvSpPr>
          <p:nvPr>
            <p:ph type="body" idx="4"/>
          </p:nvPr>
        </p:nvSpPr>
        <p:spPr>
          <a:xfrm>
            <a:off x="914136" y="2835406"/>
            <a:ext cx="7023343" cy="3473584"/>
          </a:xfrm>
          <a:prstGeom prst="rect">
            <a:avLst/>
          </a:prstGeom>
          <a:solidFill>
            <a:schemeClr val="lt1">
              <a:alpha val="74509"/>
            </a:schemeClr>
          </a:solidFill>
          <a:ln>
            <a:noFill/>
          </a:ln>
        </p:spPr>
        <p:txBody>
          <a:bodyPr spcFirstLastPara="1" wrap="square" lIns="0" tIns="45700" rIns="274300" bIns="91425" anchor="t" anchorCtr="0">
            <a:noAutofit/>
          </a:bodyPr>
          <a:lstStyle>
            <a:lvl1pPr marL="380985" lvl="0" indent="-359819" algn="l">
              <a:lnSpc>
                <a:spcPct val="120000"/>
              </a:lnSpc>
              <a:spcBef>
                <a:spcPts val="750"/>
              </a:spcBef>
              <a:spcAft>
                <a:spcPts val="0"/>
              </a:spcAft>
              <a:buSzPts val="3200"/>
              <a:buChar char="•"/>
              <a:defRPr sz="2667"/>
            </a:lvl1pPr>
            <a:lvl2pPr marL="761970" lvl="1" indent="-338653" algn="l">
              <a:lnSpc>
                <a:spcPct val="120000"/>
              </a:lnSpc>
              <a:spcBef>
                <a:spcPts val="83"/>
              </a:spcBef>
              <a:spcAft>
                <a:spcPts val="0"/>
              </a:spcAft>
              <a:buSzPts val="2800"/>
              <a:buChar char="•"/>
              <a:defRPr sz="2333"/>
            </a:lvl2pPr>
            <a:lvl3pPr marL="1142954" lvl="2" indent="-328070" algn="l">
              <a:lnSpc>
                <a:spcPct val="120000"/>
              </a:lnSpc>
              <a:spcBef>
                <a:spcPts val="417"/>
              </a:spcBef>
              <a:spcAft>
                <a:spcPts val="0"/>
              </a:spcAft>
              <a:buSzPts val="2600"/>
              <a:buChar char="•"/>
              <a:defRPr sz="2167"/>
            </a:lvl3pPr>
            <a:lvl4pPr marL="1523939" lvl="3" indent="-317487" algn="l">
              <a:lnSpc>
                <a:spcPct val="120000"/>
              </a:lnSpc>
              <a:spcBef>
                <a:spcPts val="500"/>
              </a:spcBef>
              <a:spcAft>
                <a:spcPts val="0"/>
              </a:spcAft>
              <a:buSzPts val="2400"/>
              <a:buChar char="•"/>
              <a:defRPr sz="2000"/>
            </a:lvl4pPr>
            <a:lvl5pPr marL="1904924" lvl="4" indent="-285739" algn="l">
              <a:lnSpc>
                <a:spcPct val="120000"/>
              </a:lnSpc>
              <a:spcBef>
                <a:spcPts val="500"/>
              </a:spcBef>
              <a:spcAft>
                <a:spcPts val="0"/>
              </a:spcAft>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49" name="Google Shape;49;p40"/>
          <p:cNvSpPr txBox="1">
            <a:spLocks noGrp="1"/>
          </p:cNvSpPr>
          <p:nvPr>
            <p:ph type="sldNum" idx="12"/>
          </p:nvPr>
        </p:nvSpPr>
        <p:spPr>
          <a:xfrm>
            <a:off x="10132219" y="6356615"/>
            <a:ext cx="1221053"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en-US" smtClean="0"/>
              <a:pPr/>
              <a:t>‹#›</a:t>
            </a:fld>
            <a:endParaRPr lang="en-US"/>
          </a:p>
        </p:txBody>
      </p:sp>
      <p:sp>
        <p:nvSpPr>
          <p:cNvPr id="50" name="Google Shape;50;p40"/>
          <p:cNvSpPr txBox="1">
            <a:spLocks noGrp="1"/>
          </p:cNvSpPr>
          <p:nvPr>
            <p:ph type="dt" idx="10"/>
          </p:nvPr>
        </p:nvSpPr>
        <p:spPr>
          <a:xfrm>
            <a:off x="838729" y="6356615"/>
            <a:ext cx="274240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4038865" y="6356615"/>
            <a:ext cx="4114271"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0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6897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AA45B-9313-4D80-9CBD-09B78FBE8F2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105668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CAA45B-9313-4D80-9CBD-09B78FBE8F2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79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CAA45B-9313-4D80-9CBD-09B78FBE8F2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281951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CAA45B-9313-4D80-9CBD-09B78FBE8F21}"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354103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CAA45B-9313-4D80-9CBD-09B78FBE8F21}"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2809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CAA45B-9313-4D80-9CBD-09B78FBE8F21}" type="datetimeFigureOut">
              <a:rPr lang="en-US" smtClean="0"/>
              <a:t>4/7/2025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173733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0CAA45B-9313-4D80-9CBD-09B78FBE8F21}" type="datetimeFigureOut">
              <a:rPr lang="en-US" smtClean="0"/>
              <a:t>4/7/2025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2A6D94-52A8-4F70-8BCA-2D082D1F55B7}" type="slidenum">
              <a:rPr lang="en-US" smtClean="0"/>
              <a:t>‹#›</a:t>
            </a:fld>
            <a:endParaRPr lang="en-US"/>
          </a:p>
        </p:txBody>
      </p:sp>
    </p:spTree>
    <p:extLst>
      <p:ext uri="{BB962C8B-B14F-4D97-AF65-F5344CB8AC3E}">
        <p14:creationId xmlns:p14="http://schemas.microsoft.com/office/powerpoint/2010/main" val="231731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CAA45B-9313-4D80-9CBD-09B78FBE8F2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214339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CAA45B-9313-4D80-9CBD-09B78FBE8F21}" type="datetimeFigureOut">
              <a:rPr lang="en-US" smtClean="0"/>
              <a:t>4/7/2025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2A6D94-52A8-4F70-8BCA-2D082D1F55B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0723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729" y="1078178"/>
            <a:ext cx="10743407" cy="747448"/>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0000"/>
              </a:buClr>
              <a:buSzPts val="1400"/>
              <a:buFont typeface="Arial"/>
              <a:buNone/>
              <a:defRPr sz="54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54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54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54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54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54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54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54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5400" b="1" i="0" u="none" strike="noStrike" cap="none">
                <a:solidFill>
                  <a:schemeClr val="dk2"/>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838729" y="1825625"/>
            <a:ext cx="10514542" cy="435107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20000"/>
              </a:lnSpc>
              <a:spcBef>
                <a:spcPts val="120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20000"/>
              </a:lnSpc>
              <a:spcBef>
                <a:spcPts val="600"/>
              </a:spcBef>
              <a:spcAft>
                <a:spcPts val="0"/>
              </a:spcAft>
              <a:buClr>
                <a:schemeClr val="dk2"/>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93700" algn="l" rtl="0">
              <a:lnSpc>
                <a:spcPct val="120000"/>
              </a:lnSpc>
              <a:spcBef>
                <a:spcPts val="600"/>
              </a:spcBef>
              <a:spcAft>
                <a:spcPts val="0"/>
              </a:spcAft>
              <a:buClr>
                <a:schemeClr val="dk2"/>
              </a:buClr>
              <a:buSzPts val="2600"/>
              <a:buFont typeface="Arial"/>
              <a:buChar char="•"/>
              <a:defRPr sz="2600" b="0" i="0" u="none" strike="noStrike" cap="none">
                <a:solidFill>
                  <a:schemeClr val="dk1"/>
                </a:solidFill>
                <a:latin typeface="Arial"/>
                <a:ea typeface="Arial"/>
                <a:cs typeface="Arial"/>
                <a:sym typeface="Arial"/>
              </a:defRPr>
            </a:lvl3pPr>
            <a:lvl4pPr marL="1828800" marR="0" lvl="3" indent="-381000" algn="l" rtl="0">
              <a:lnSpc>
                <a:spcPct val="120000"/>
              </a:lnSpc>
              <a:spcBef>
                <a:spcPts val="6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68300" algn="l" rtl="0">
              <a:lnSpc>
                <a:spcPct val="120000"/>
              </a:lnSpc>
              <a:spcBef>
                <a:spcPts val="6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sldNum" idx="12"/>
          </p:nvPr>
        </p:nvSpPr>
        <p:spPr>
          <a:xfrm>
            <a:off x="10132219" y="6356615"/>
            <a:ext cx="1221053"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000" b="0" i="0" u="none" strike="noStrike" cap="none">
                <a:solidFill>
                  <a:schemeClr val="accent2"/>
                </a:solidFill>
                <a:latin typeface="Arial"/>
                <a:ea typeface="Arial"/>
                <a:cs typeface="Arial"/>
                <a:sym typeface="Arial"/>
              </a:defRPr>
            </a:lvl9pPr>
          </a:lstStyle>
          <a:p>
            <a:fld id="{00000000-1234-1234-1234-123412341234}" type="slidenum">
              <a:rPr lang="en-US" smtClean="0"/>
              <a:pPr/>
              <a:t>‹#›</a:t>
            </a:fld>
            <a:endParaRPr lang="en-US"/>
          </a:p>
        </p:txBody>
      </p:sp>
      <p:sp>
        <p:nvSpPr>
          <p:cNvPr id="13" name="Google Shape;13;p34"/>
          <p:cNvSpPr txBox="1">
            <a:spLocks noGrp="1"/>
          </p:cNvSpPr>
          <p:nvPr>
            <p:ph type="dt" idx="10"/>
          </p:nvPr>
        </p:nvSpPr>
        <p:spPr>
          <a:xfrm>
            <a:off x="838729" y="6356615"/>
            <a:ext cx="274240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ftr" idx="11"/>
          </p:nvPr>
        </p:nvSpPr>
        <p:spPr>
          <a:xfrm>
            <a:off x="4038865" y="6356615"/>
            <a:ext cx="4114271"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50" b="0" i="0" u="none" strike="noStrike" cap="none">
                <a:solidFill>
                  <a:schemeClr val="dk1"/>
                </a:solidFill>
                <a:latin typeface="Calibri"/>
                <a:ea typeface="Calibri"/>
                <a:cs typeface="Calibri"/>
                <a:sym typeface="Calibri"/>
              </a:defRPr>
            </a:lvl9pPr>
          </a:lstStyle>
          <a:p>
            <a:endParaRPr/>
          </a:p>
        </p:txBody>
      </p:sp>
      <p:pic>
        <p:nvPicPr>
          <p:cNvPr id="15" name="Google Shape;15;p34"/>
          <p:cNvPicPr preferRelativeResize="0"/>
          <p:nvPr/>
        </p:nvPicPr>
        <p:blipFill rotWithShape="1">
          <a:blip r:embed="rId8">
            <a:alphaModFix/>
          </a:blip>
          <a:srcRect/>
          <a:stretch/>
        </p:blipFill>
        <p:spPr>
          <a:xfrm>
            <a:off x="381000" y="358511"/>
            <a:ext cx="3238500" cy="404813"/>
          </a:xfrm>
          <a:prstGeom prst="rect">
            <a:avLst/>
          </a:prstGeom>
          <a:noFill/>
          <a:ln>
            <a:noFill/>
          </a:ln>
        </p:spPr>
      </p:pic>
    </p:spTree>
    <p:extLst>
      <p:ext uri="{BB962C8B-B14F-4D97-AF65-F5344CB8AC3E}">
        <p14:creationId xmlns:p14="http://schemas.microsoft.com/office/powerpoint/2010/main" val="1214994379"/>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ac.cdlib.org/view?docId=hb5b69n9fm;NAAN=13030&amp;doc.view=frames&amp;chunk.id=div00001&amp;toc.depth=1&amp;toc.id=div00001&amp;brand=calisphere" TargetMode="External"/><Relationship Id="rId2" Type="http://schemas.openxmlformats.org/officeDocument/2006/relationships/hyperlink" Target="https://www.archives.gov/founding-docs/bill-of-rights-transcript" TargetMode="External"/><Relationship Id="rId1" Type="http://schemas.openxmlformats.org/officeDocument/2006/relationships/slideLayout" Target="../slideLayouts/slideLayout2.xml"/><Relationship Id="rId5" Type="http://schemas.openxmlformats.org/officeDocument/2006/relationships/hyperlink" Target="https://govt.westlaw.com/calregs/index?__lrTS=20211112194635834&amp;transitionType=Default&amp;contextData=%28sc.Default%29" TargetMode="External"/><Relationship Id="rId4" Type="http://schemas.openxmlformats.org/officeDocument/2006/relationships/hyperlink" Target="https://leginfo.legislature.ca.gov/faces/codes.x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pi-aep.org/" TargetMode="External"/><Relationship Id="rId2" Type="http://schemas.openxmlformats.org/officeDocument/2006/relationships/hyperlink" Target="https://www.nigp.org/" TargetMode="External"/><Relationship Id="rId1" Type="http://schemas.openxmlformats.org/officeDocument/2006/relationships/slideLayout" Target="../slideLayouts/slideLayout2.xml"/><Relationship Id="rId5" Type="http://schemas.openxmlformats.org/officeDocument/2006/relationships/hyperlink" Target="https://www.ismworld.org/" TargetMode="External"/><Relationship Id="rId4" Type="http://schemas.openxmlformats.org/officeDocument/2006/relationships/hyperlink" Target="https://www.naepnet.org/page/Abou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us-west-2.quicksight.aws.amazon.com/sn/accounts/840282890195/dashboards/0c63fe04-f31e-44b5-a243-540ed2da83ed?directory_alias=csuco-datalake-prd" TargetMode="External"/><Relationship Id="rId3" Type="http://schemas.openxmlformats.org/officeDocument/2006/relationships/hyperlink" Target="https://www.calstate.edu/csu-system/doing-business-with-the-csu/contract-services-and-procurement" TargetMode="External"/><Relationship Id="rId7" Type="http://schemas.openxmlformats.org/officeDocument/2006/relationships/hyperlink" Target="https://www.calstate.edu/csu-system/about-the-csu/facts-about-the-csu/Pages/default.aspx" TargetMode="External"/><Relationship Id="rId2" Type="http://schemas.openxmlformats.org/officeDocument/2006/relationships/hyperlink" Target="https://calstate.policystat.com/" TargetMode="External"/><Relationship Id="rId1" Type="http://schemas.openxmlformats.org/officeDocument/2006/relationships/slideLayout" Target="../slideLayouts/slideLayout2.xml"/><Relationship Id="rId6" Type="http://schemas.openxmlformats.org/officeDocument/2006/relationships/hyperlink" Target="https://www.calstate.edu/csu-system/auxiliary-organizations" TargetMode="External"/><Relationship Id="rId5" Type="http://schemas.openxmlformats.org/officeDocument/2006/relationships/hyperlink" Target="https://www.calstate.edu/csu-system/doing-business-with-the-csu/capital-planning-design-construction/Pages/default.aspx" TargetMode="External"/><Relationship Id="rId10" Type="http://schemas.openxmlformats.org/officeDocument/2006/relationships/hyperlink" Target="https://ati.calstate.edu/" TargetMode="External"/><Relationship Id="rId4" Type="http://schemas.openxmlformats.org/officeDocument/2006/relationships/hyperlink" Target="https://www.calstate.edu/csu-system/doing-business-with-the-csu/contract-services-and-procurement/Pages/vendor-resources.aspx" TargetMode="External"/><Relationship Id="rId9" Type="http://schemas.openxmlformats.org/officeDocument/2006/relationships/hyperlink" Target="https://www.calstate.edu/csu-system/administration/business-finance/systemwide-risk-management/Pages/risk-management.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calstate.edu/csu-system/doing-business-with-the-csu/contract-services-and-procurement/23C-procur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59E3-15B8-F016-BA0F-F45EDC2CD3C2}"/>
              </a:ext>
            </a:extLst>
          </p:cNvPr>
          <p:cNvSpPr>
            <a:spLocks noGrp="1"/>
          </p:cNvSpPr>
          <p:nvPr>
            <p:ph type="ctrTitle"/>
          </p:nvPr>
        </p:nvSpPr>
        <p:spPr>
          <a:xfrm>
            <a:off x="1097280" y="1828800"/>
            <a:ext cx="10058400" cy="2496312"/>
          </a:xfrm>
        </p:spPr>
        <p:txBody>
          <a:bodyPr>
            <a:normAutofit/>
          </a:bodyPr>
          <a:lstStyle/>
          <a:p>
            <a:r>
              <a:rPr lang="en-US" sz="6000" dirty="0"/>
              <a:t>Strategic Procurement &amp; Contracting in the CSU</a:t>
            </a:r>
          </a:p>
        </p:txBody>
      </p:sp>
      <p:sp>
        <p:nvSpPr>
          <p:cNvPr id="3" name="Subtitle 2">
            <a:extLst>
              <a:ext uri="{FF2B5EF4-FFF2-40B4-BE49-F238E27FC236}">
                <a16:creationId xmlns:a16="http://schemas.microsoft.com/office/drawing/2014/main" id="{D52FD9A1-8D7F-2802-3AC8-1F733E640484}"/>
              </a:ext>
            </a:extLst>
          </p:cNvPr>
          <p:cNvSpPr>
            <a:spLocks noGrp="1"/>
          </p:cNvSpPr>
          <p:nvPr>
            <p:ph type="subTitle" idx="1"/>
          </p:nvPr>
        </p:nvSpPr>
        <p:spPr/>
        <p:txBody>
          <a:bodyPr/>
          <a:lstStyle/>
          <a:p>
            <a:r>
              <a:rPr lang="en-US" dirty="0"/>
              <a:t>Sara Bonakdar</a:t>
            </a:r>
          </a:p>
          <a:p>
            <a:r>
              <a:rPr lang="en-US" dirty="0"/>
              <a:t>Associate Vice President, Strategic Business Services</a:t>
            </a:r>
          </a:p>
        </p:txBody>
      </p:sp>
      <p:pic>
        <p:nvPicPr>
          <p:cNvPr id="4" name="Picture 3">
            <a:extLst>
              <a:ext uri="{FF2B5EF4-FFF2-40B4-BE49-F238E27FC236}">
                <a16:creationId xmlns:a16="http://schemas.microsoft.com/office/drawing/2014/main" id="{4E24334F-2BEB-1907-7C33-284AA1611AD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pic>
        <p:nvPicPr>
          <p:cNvPr id="6" name="Picture 5">
            <a:extLst>
              <a:ext uri="{FF2B5EF4-FFF2-40B4-BE49-F238E27FC236}">
                <a16:creationId xmlns:a16="http://schemas.microsoft.com/office/drawing/2014/main" id="{52FA55DA-6093-FF3C-45AA-C332DA00703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97281" y="304638"/>
            <a:ext cx="4998717" cy="1371702"/>
          </a:xfrm>
          <a:prstGeom prst="rect">
            <a:avLst/>
          </a:prstGeom>
        </p:spPr>
      </p:pic>
    </p:spTree>
    <p:extLst>
      <p:ext uri="{BB962C8B-B14F-4D97-AF65-F5344CB8AC3E}">
        <p14:creationId xmlns:p14="http://schemas.microsoft.com/office/powerpoint/2010/main" val="133467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65ED-7374-7766-4A4D-A0273C287D0C}"/>
              </a:ext>
            </a:extLst>
          </p:cNvPr>
          <p:cNvSpPr>
            <a:spLocks noGrp="1"/>
          </p:cNvSpPr>
          <p:nvPr>
            <p:ph type="title"/>
          </p:nvPr>
        </p:nvSpPr>
        <p:spPr/>
        <p:txBody>
          <a:bodyPr/>
          <a:lstStyle/>
          <a:p>
            <a:r>
              <a:rPr lang="en-US" dirty="0"/>
              <a:t>Collaboration – Shared Standards</a:t>
            </a:r>
          </a:p>
        </p:txBody>
      </p:sp>
      <p:sp>
        <p:nvSpPr>
          <p:cNvPr id="3" name="Content Placeholder 2">
            <a:extLst>
              <a:ext uri="{FF2B5EF4-FFF2-40B4-BE49-F238E27FC236}">
                <a16:creationId xmlns:a16="http://schemas.microsoft.com/office/drawing/2014/main" id="{E585079F-D5D3-4298-C3D1-3C9AF6BC35E2}"/>
              </a:ext>
            </a:extLst>
          </p:cNvPr>
          <p:cNvSpPr>
            <a:spLocks noGrp="1"/>
          </p:cNvSpPr>
          <p:nvPr>
            <p:ph sz="half" idx="1"/>
          </p:nvPr>
        </p:nvSpPr>
        <p:spPr/>
        <p:txBody>
          <a:bodyPr/>
          <a:lstStyle/>
          <a:p>
            <a:pPr marL="285750" marR="0" lvl="0" indent="-285750" algn="l" defTabSz="914400" rtl="0" eaLnBrk="1" fontAlgn="auto" latinLnBrk="0" hangingPunct="1">
              <a:lnSpc>
                <a:spcPct val="100000"/>
              </a:lnSpc>
              <a:spcBef>
                <a:spcPts val="0"/>
              </a:spcBef>
              <a:spcAft>
                <a:spcPts val="0"/>
              </a:spcAft>
              <a:buClr>
                <a:srgbClr val="CC0B2A"/>
              </a:buClr>
              <a:buSzPts val="1800"/>
              <a:buFont typeface="Arial"/>
              <a:buChar char="•"/>
              <a:tabLst/>
              <a:defRPr/>
            </a:pP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Our vision </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is to support the CSU’s mission of educating tomorrow’s leaders by becoming a strategic partner contributing to the financial health of the CSU, higher education and bolstering California’s economy</a:t>
            </a:r>
          </a:p>
          <a:p>
            <a:pPr marL="285750" marR="0" lvl="0" indent="-285750" algn="l" defTabSz="914400" rtl="0" eaLnBrk="1" fontAlgn="auto" latinLnBrk="0" hangingPunct="1">
              <a:lnSpc>
                <a:spcPct val="100000"/>
              </a:lnSpc>
              <a:spcBef>
                <a:spcPts val="0"/>
              </a:spcBef>
              <a:spcAft>
                <a:spcPts val="0"/>
              </a:spcAft>
              <a:buClr>
                <a:srgbClr val="CC0B2A"/>
              </a:buClr>
              <a:buSzPts val="1800"/>
              <a:buFont typeface="Arial"/>
              <a:buChar char="•"/>
              <a:tabLst/>
              <a:defRPr/>
            </a:pP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Our mission </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is to be a trusted partner through collaboration to maximize value across the CSU by optimizing the procurement of goods and contracted services</a:t>
            </a:r>
          </a:p>
          <a:p>
            <a:pPr marL="285750" marR="0" lvl="0" indent="-285750" algn="l" defTabSz="914400" rtl="0" eaLnBrk="1" fontAlgn="auto" latinLnBrk="0" hangingPunct="1">
              <a:lnSpc>
                <a:spcPct val="100000"/>
              </a:lnSpc>
              <a:spcBef>
                <a:spcPts val="0"/>
              </a:spcBef>
              <a:spcAft>
                <a:spcPts val="0"/>
              </a:spcAft>
              <a:buClr>
                <a:srgbClr val="CC0B2A"/>
              </a:buClr>
              <a:buSzPts val="1800"/>
              <a:buFont typeface="Arial"/>
              <a:buChar char="•"/>
              <a:tabLst/>
              <a:defRPr/>
            </a:pP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Our commitment </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to customer service excellence will be </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guided by our core values: </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Integrity, transparency, inclusiveness and professionalism</a:t>
            </a:r>
            <a:endParaRPr kumimoji="0" lang="en-US" sz="4200" b="0" i="0" u="none" strike="noStrike" kern="0" cap="none" spc="0" normalizeH="0" baseline="0" noProof="0" dirty="0">
              <a:ln>
                <a:noFill/>
              </a:ln>
              <a:solidFill>
                <a:srgbClr val="000000"/>
              </a:solidFill>
              <a:effectLst/>
              <a:uLnTx/>
              <a:uFillTx/>
              <a:latin typeface="Arial"/>
              <a:ea typeface="Arial"/>
              <a:cs typeface="Arial"/>
              <a:sym typeface="Arial"/>
            </a:endParaRPr>
          </a:p>
          <a:p>
            <a:endParaRPr lang="en-US" dirty="0"/>
          </a:p>
        </p:txBody>
      </p:sp>
      <p:pic>
        <p:nvPicPr>
          <p:cNvPr id="6" name="Content Placeholder 5">
            <a:extLst>
              <a:ext uri="{FF2B5EF4-FFF2-40B4-BE49-F238E27FC236}">
                <a16:creationId xmlns:a16="http://schemas.microsoft.com/office/drawing/2014/main" id="{4A63A369-FDDA-3AAE-C1FA-B95473142985}"/>
              </a:ext>
            </a:extLst>
          </p:cNvPr>
          <p:cNvPicPr>
            <a:picLocks noGrp="1" noChangeAspect="1"/>
          </p:cNvPicPr>
          <p:nvPr>
            <p:ph sz="half" idx="2"/>
          </p:nvPr>
        </p:nvPicPr>
        <p:blipFill>
          <a:blip r:embed="rId2"/>
          <a:stretch>
            <a:fillRect/>
          </a:stretch>
        </p:blipFill>
        <p:spPr>
          <a:xfrm>
            <a:off x="6701391" y="1846263"/>
            <a:ext cx="3970818" cy="4022725"/>
          </a:xfrm>
        </p:spPr>
      </p:pic>
    </p:spTree>
    <p:extLst>
      <p:ext uri="{BB962C8B-B14F-4D97-AF65-F5344CB8AC3E}">
        <p14:creationId xmlns:p14="http://schemas.microsoft.com/office/powerpoint/2010/main" val="226803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E342-64FF-0B6B-4DF5-157F4342EBD7}"/>
              </a:ext>
            </a:extLst>
          </p:cNvPr>
          <p:cNvSpPr>
            <a:spLocks noGrp="1"/>
          </p:cNvSpPr>
          <p:nvPr>
            <p:ph type="title"/>
          </p:nvPr>
        </p:nvSpPr>
        <p:spPr/>
        <p:txBody>
          <a:bodyPr/>
          <a:lstStyle/>
          <a:p>
            <a:r>
              <a:rPr lang="en-US" dirty="0"/>
              <a:t>Procurement at the Campus</a:t>
            </a:r>
          </a:p>
        </p:txBody>
      </p:sp>
      <p:sp>
        <p:nvSpPr>
          <p:cNvPr id="3" name="Content Placeholder 2">
            <a:extLst>
              <a:ext uri="{FF2B5EF4-FFF2-40B4-BE49-F238E27FC236}">
                <a16:creationId xmlns:a16="http://schemas.microsoft.com/office/drawing/2014/main" id="{78344D61-C7C9-CE32-59DF-25A3874C8CF9}"/>
              </a:ext>
            </a:extLst>
          </p:cNvPr>
          <p:cNvSpPr>
            <a:spLocks noGrp="1"/>
          </p:cNvSpPr>
          <p:nvPr>
            <p:ph idx="1"/>
          </p:nvPr>
        </p:nvSpPr>
        <p:spPr/>
        <p:txBody>
          <a:bodyPr>
            <a:normAutofit fontScale="92500" lnSpcReduction="20000"/>
          </a:bodyPr>
          <a:lstStyle/>
          <a:p>
            <a:pPr marL="273050" marR="0" lvl="0" indent="-273050" algn="l" defTabSz="914400" rtl="0" eaLnBrk="1" fontAlgn="auto" latinLnBrk="0" hangingPunct="1">
              <a:lnSpc>
                <a:spcPct val="120000"/>
              </a:lnSpc>
              <a:spcBef>
                <a:spcPts val="0"/>
              </a:spcBef>
              <a:spcAft>
                <a:spcPts val="0"/>
              </a:spcAft>
              <a:buClr>
                <a:srgbClr val="CC0B2A"/>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Usually in the Administration &amp; Finance Division</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Consisting of multiple work units, not always the same at every campus</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Procurement &amp; Contracting, includes Public Works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Distribution Services: Sending and receiving mail and parcels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Asset Management: Tagging assets, inventory, disposal of assets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Accounts Payable and Travel</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Reprographics, Print Services, Copier Programs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Risk Management</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20000"/>
              </a:lnSpc>
              <a:spcBef>
                <a:spcPts val="900"/>
              </a:spcBef>
              <a:spcAft>
                <a:spcPts val="0"/>
              </a:spcAft>
              <a:buClr>
                <a:srgbClr val="CC0B2A"/>
              </a:buClr>
              <a:buSzPts val="2800"/>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Alex Rosales, Fullerton –  This year’s CPOA President</a:t>
            </a:r>
            <a:endParaRPr lang="en-US" dirty="0"/>
          </a:p>
        </p:txBody>
      </p:sp>
      <p:pic>
        <p:nvPicPr>
          <p:cNvPr id="4" name="Picture 3">
            <a:extLst>
              <a:ext uri="{FF2B5EF4-FFF2-40B4-BE49-F238E27FC236}">
                <a16:creationId xmlns:a16="http://schemas.microsoft.com/office/drawing/2014/main" id="{8A3A03FB-5EBC-0366-41FD-F67FB7524310}"/>
              </a:ext>
            </a:extLst>
          </p:cNvPr>
          <p:cNvPicPr>
            <a:picLocks noChangeAspect="1"/>
          </p:cNvPicPr>
          <p:nvPr/>
        </p:nvPicPr>
        <p:blipFill>
          <a:blip r:embed="rId2"/>
          <a:stretch>
            <a:fillRect/>
          </a:stretch>
        </p:blipFill>
        <p:spPr>
          <a:xfrm>
            <a:off x="8233787" y="4863402"/>
            <a:ext cx="1351502" cy="1351502"/>
          </a:xfrm>
          <a:prstGeom prst="rect">
            <a:avLst/>
          </a:prstGeom>
        </p:spPr>
      </p:pic>
      <p:pic>
        <p:nvPicPr>
          <p:cNvPr id="5" name="Picture 4">
            <a:extLst>
              <a:ext uri="{FF2B5EF4-FFF2-40B4-BE49-F238E27FC236}">
                <a16:creationId xmlns:a16="http://schemas.microsoft.com/office/drawing/2014/main" id="{92C342A6-866E-8EF1-4283-DAD0F0A09D0F}"/>
              </a:ext>
            </a:extLst>
          </p:cNvPr>
          <p:cNvPicPr>
            <a:picLocks noChangeAspect="1"/>
          </p:cNvPicPr>
          <p:nvPr/>
        </p:nvPicPr>
        <p:blipFill>
          <a:blip r:embed="rId3"/>
          <a:stretch>
            <a:fillRect/>
          </a:stretch>
        </p:blipFill>
        <p:spPr>
          <a:xfrm>
            <a:off x="0" y="6449533"/>
            <a:ext cx="1920406" cy="408467"/>
          </a:xfrm>
          <a:prstGeom prst="rect">
            <a:avLst/>
          </a:prstGeom>
        </p:spPr>
      </p:pic>
    </p:spTree>
    <p:extLst>
      <p:ext uri="{BB962C8B-B14F-4D97-AF65-F5344CB8AC3E}">
        <p14:creationId xmlns:p14="http://schemas.microsoft.com/office/powerpoint/2010/main" val="161836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FC7D-99F8-2C14-1E5F-F62BBBCE4A5B}"/>
              </a:ext>
            </a:extLst>
          </p:cNvPr>
          <p:cNvSpPr>
            <a:spLocks noGrp="1"/>
          </p:cNvSpPr>
          <p:nvPr>
            <p:ph type="title"/>
          </p:nvPr>
        </p:nvSpPr>
        <p:spPr/>
        <p:txBody>
          <a:bodyPr/>
          <a:lstStyle/>
          <a:p>
            <a:r>
              <a:rPr lang="en-US" dirty="0"/>
              <a:t>Contracts &amp; Agreements</a:t>
            </a:r>
          </a:p>
        </p:txBody>
      </p:sp>
      <p:sp>
        <p:nvSpPr>
          <p:cNvPr id="3" name="Content Placeholder 2">
            <a:extLst>
              <a:ext uri="{FF2B5EF4-FFF2-40B4-BE49-F238E27FC236}">
                <a16:creationId xmlns:a16="http://schemas.microsoft.com/office/drawing/2014/main" id="{580507E9-F195-02E6-77B9-68E1E08F87D2}"/>
              </a:ext>
            </a:extLst>
          </p:cNvPr>
          <p:cNvSpPr>
            <a:spLocks noGrp="1"/>
          </p:cNvSpPr>
          <p:nvPr>
            <p:ph idx="1"/>
          </p:nvPr>
        </p:nvSpPr>
        <p:spPr/>
        <p:txBody>
          <a:bodyPr>
            <a:normAutofit fontScale="77500" lnSpcReduction="20000"/>
          </a:bodyPr>
          <a:lstStyle/>
          <a:p>
            <a:pPr marL="274320" marR="0" lvl="0"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Goods &amp; Services</a:t>
            </a:r>
          </a:p>
          <a:p>
            <a:pPr marL="274320" marR="0" lvl="0"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Clinical Internships: Teaching, Nursing, etc.</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274320" marR="0" lvl="0"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Memorandum of Understanding (MOU)</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274320" marR="0" lvl="0"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Inter-agency &amp; Intra-agency</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274320" marR="0" lvl="0"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Capital Equipment Leases</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274320" marR="0" lvl="0"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Real Property Leases (Ground or Facility)</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274320" marR="0" lvl="0"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Tax-Exempt Financing</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274320" marR="0" lvl="0"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Emergency Agreements</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274320" marR="0" lvl="0"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Auxiliary</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1270" marR="0" lvl="0" indent="0" algn="l" defTabSz="914400" rtl="0" eaLnBrk="1" fontAlgn="auto" latinLnBrk="0" hangingPunct="1">
              <a:lnSpc>
                <a:spcPct val="120000"/>
              </a:lnSpc>
              <a:spcBef>
                <a:spcPts val="100"/>
              </a:spcBef>
              <a:spcAft>
                <a:spcPts val="0"/>
              </a:spcAft>
              <a:buClr>
                <a:srgbClr val="CC0B2A"/>
              </a:buClr>
              <a:buSzPts val="2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458469" marR="0" lvl="1" indent="0" algn="ctr" defTabSz="914400" rtl="0" eaLnBrk="1" fontAlgn="auto" latinLnBrk="0" hangingPunct="1">
              <a:lnSpc>
                <a:spcPct val="120000"/>
              </a:lnSpc>
              <a:spcBef>
                <a:spcPts val="100"/>
              </a:spcBef>
              <a:spcAft>
                <a:spcPts val="0"/>
              </a:spcAft>
              <a:buClr>
                <a:srgbClr val="CC0B2A"/>
              </a:buClr>
              <a:buSzPts val="2800"/>
              <a:buFont typeface="Arial"/>
              <a:buNone/>
              <a:tabLst/>
              <a:defRPr/>
            </a:pPr>
            <a:r>
              <a:rPr kumimoji="0" lang="en-US" sz="2800" b="0" i="1" u="sng" strike="noStrike" kern="0" cap="none" spc="0" normalizeH="0" baseline="0" noProof="0" dirty="0">
                <a:ln>
                  <a:noFill/>
                </a:ln>
                <a:solidFill>
                  <a:srgbClr val="000000"/>
                </a:solidFill>
                <a:effectLst/>
                <a:uLnTx/>
                <a:uFillTx/>
                <a:latin typeface="Arial"/>
                <a:cs typeface="Arial"/>
                <a:sym typeface="Arial"/>
              </a:rPr>
              <a:t>Signature authority is delegated by the President</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Tree>
    <p:extLst>
      <p:ext uri="{BB962C8B-B14F-4D97-AF65-F5344CB8AC3E}">
        <p14:creationId xmlns:p14="http://schemas.microsoft.com/office/powerpoint/2010/main" val="57954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DFBAC4-92E8-A28C-516C-4C04D6B07A9B}"/>
              </a:ext>
            </a:extLst>
          </p:cNvPr>
          <p:cNvSpPr>
            <a:spLocks noGrp="1"/>
          </p:cNvSpPr>
          <p:nvPr>
            <p:ph type="title"/>
          </p:nvPr>
        </p:nvSpPr>
        <p:spPr/>
        <p:txBody>
          <a:bodyPr/>
          <a:lstStyle/>
          <a:p>
            <a:r>
              <a:rPr lang="en-US" dirty="0"/>
              <a:t>Sourcing </a:t>
            </a:r>
          </a:p>
        </p:txBody>
      </p:sp>
      <p:sp>
        <p:nvSpPr>
          <p:cNvPr id="7" name="Content Placeholder 6">
            <a:extLst>
              <a:ext uri="{FF2B5EF4-FFF2-40B4-BE49-F238E27FC236}">
                <a16:creationId xmlns:a16="http://schemas.microsoft.com/office/drawing/2014/main" id="{BA2B6EA3-62AA-58D7-FB8D-7616D897B740}"/>
              </a:ext>
            </a:extLst>
          </p:cNvPr>
          <p:cNvSpPr>
            <a:spLocks noGrp="1"/>
          </p:cNvSpPr>
          <p:nvPr>
            <p:ph idx="1"/>
          </p:nvPr>
        </p:nvSpPr>
        <p:spPr/>
        <p:txBody>
          <a:bodyPr>
            <a:normAutofit fontScale="85000" lnSpcReduction="10000"/>
          </a:bodyPr>
          <a:lstStyle/>
          <a:p>
            <a:pPr marL="273050" marR="0" lvl="0" indent="-273050" algn="l" defTabSz="914400" rtl="0" eaLnBrk="1" fontAlgn="auto" latinLnBrk="0" hangingPunct="1">
              <a:lnSpc>
                <a:spcPct val="120000"/>
              </a:lnSpc>
              <a:spcBef>
                <a:spcPts val="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Our faculty buy:</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000"/>
              <a:buFont typeface="Arial"/>
              <a:buChar char="•"/>
              <a:tabLst/>
              <a:defRPr/>
            </a:pPr>
            <a:r>
              <a:rPr lang="en-US" sz="2000" kern="0" dirty="0">
                <a:solidFill>
                  <a:srgbClr val="000000"/>
                </a:solidFill>
                <a:latin typeface="Arial"/>
                <a:cs typeface="Arial"/>
                <a:sym typeface="Arial"/>
              </a:rPr>
              <a:t>M</a:t>
            </a:r>
            <a:r>
              <a:rPr kumimoji="0" lang="en-US" sz="2000" b="0" i="0" u="none" strike="noStrike" kern="0" cap="none" spc="0" normalizeH="0" baseline="0" noProof="0" dirty="0" err="1">
                <a:ln>
                  <a:noFill/>
                </a:ln>
                <a:solidFill>
                  <a:srgbClr val="000000"/>
                </a:solidFill>
                <a:effectLst/>
                <a:uLnTx/>
                <a:uFillTx/>
                <a:latin typeface="Arial"/>
                <a:cs typeface="Arial"/>
                <a:sym typeface="Arial"/>
              </a:rPr>
              <a:t>icroscopes</a:t>
            </a:r>
            <a:r>
              <a:rPr kumimoji="0" lang="en-US" sz="2000" b="0" i="0" u="none" strike="noStrike" kern="0" cap="none" spc="0" normalizeH="0" baseline="0" noProof="0" dirty="0">
                <a:ln>
                  <a:noFill/>
                </a:ln>
                <a:solidFill>
                  <a:srgbClr val="000000"/>
                </a:solidFill>
                <a:effectLst/>
                <a:uLnTx/>
                <a:uFillTx/>
                <a:latin typeface="Arial"/>
                <a:cs typeface="Arial"/>
                <a:sym typeface="Arial"/>
              </a:rPr>
              <a:t>, telescopes, chemicals, animals, sensors, lasers, wind tunnels, furniture, etc.</a:t>
            </a:r>
          </a:p>
          <a:p>
            <a:pPr marL="273050" marR="0" lvl="0" indent="-273050" algn="l" defTabSz="914400" rtl="0" eaLnBrk="1" fontAlgn="auto" latinLnBrk="0" hangingPunct="1">
              <a:lnSpc>
                <a:spcPct val="120000"/>
              </a:lnSpc>
              <a:spcBef>
                <a:spcPts val="9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Our students clubs and athletic teams charter:</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 Planes, buses, and boats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Our facilities management builds and maintains:</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Buildings and their systems, roads, domestic water infrastructure, thermal storage plants, electrical substations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Our information technology divisions buy:</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 Computers, servers, software licenses, data security applications and hosting platforms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Our housing programs buy:</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 Dorm furniture, mattresses and food service</a:t>
            </a:r>
            <a:endParaRPr lang="en-US" dirty="0"/>
          </a:p>
        </p:txBody>
      </p:sp>
      <p:pic>
        <p:nvPicPr>
          <p:cNvPr id="5" name="Picture 4">
            <a:extLst>
              <a:ext uri="{FF2B5EF4-FFF2-40B4-BE49-F238E27FC236}">
                <a16:creationId xmlns:a16="http://schemas.microsoft.com/office/drawing/2014/main" id="{B8F88D34-74AA-1756-CB44-D73F021B2E37}"/>
              </a:ext>
            </a:extLst>
          </p:cNvPr>
          <p:cNvPicPr>
            <a:picLocks noChangeAspect="1"/>
          </p:cNvPicPr>
          <p:nvPr/>
        </p:nvPicPr>
        <p:blipFill>
          <a:blip r:embed="rId3"/>
          <a:stretch>
            <a:fillRect/>
          </a:stretch>
        </p:blipFill>
        <p:spPr>
          <a:xfrm>
            <a:off x="0" y="6449533"/>
            <a:ext cx="1920406" cy="408467"/>
          </a:xfrm>
          <a:prstGeom prst="rect">
            <a:avLst/>
          </a:prstGeom>
        </p:spPr>
      </p:pic>
    </p:spTree>
    <p:extLst>
      <p:ext uri="{BB962C8B-B14F-4D97-AF65-F5344CB8AC3E}">
        <p14:creationId xmlns:p14="http://schemas.microsoft.com/office/powerpoint/2010/main" val="59415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A01247-F0CB-6863-7612-130895476B94}"/>
              </a:ext>
            </a:extLst>
          </p:cNvPr>
          <p:cNvSpPr>
            <a:spLocks noGrp="1"/>
          </p:cNvSpPr>
          <p:nvPr>
            <p:ph type="title"/>
          </p:nvPr>
        </p:nvSpPr>
        <p:spPr/>
        <p:txBody>
          <a:bodyPr/>
          <a:lstStyle/>
          <a:p>
            <a:r>
              <a:rPr lang="en-US" dirty="0"/>
              <a:t>Solicitations</a:t>
            </a:r>
          </a:p>
        </p:txBody>
      </p:sp>
      <p:sp>
        <p:nvSpPr>
          <p:cNvPr id="6" name="Content Placeholder 5">
            <a:extLst>
              <a:ext uri="{FF2B5EF4-FFF2-40B4-BE49-F238E27FC236}">
                <a16:creationId xmlns:a16="http://schemas.microsoft.com/office/drawing/2014/main" id="{0E2A5088-4E71-EFD7-93A3-546BC88B49E0}"/>
              </a:ext>
            </a:extLst>
          </p:cNvPr>
          <p:cNvSpPr>
            <a:spLocks noGrp="1"/>
          </p:cNvSpPr>
          <p:nvPr>
            <p:ph idx="1"/>
          </p:nvPr>
        </p:nvSpPr>
        <p:spPr/>
        <p:txBody>
          <a:bodyPr>
            <a:normAutofit fontScale="92500" lnSpcReduction="10000"/>
          </a:bodyPr>
          <a:lstStyle/>
          <a:p>
            <a:pPr marL="273050" marR="0" lvl="0" indent="-273050" algn="l" defTabSz="914400" rtl="0" eaLnBrk="1" fontAlgn="auto" latinLnBrk="0" hangingPunct="1">
              <a:lnSpc>
                <a:spcPct val="120000"/>
              </a:lnSpc>
              <a:spcBef>
                <a:spcPts val="0"/>
              </a:spcBef>
              <a:spcAft>
                <a:spcPts val="0"/>
              </a:spcAft>
              <a:buClr>
                <a:srgbClr val="CC0B2A"/>
              </a:buClr>
              <a:buSzPts val="2800"/>
              <a:buFont typeface="Arial"/>
              <a:buChar char="•"/>
              <a:tabLst/>
              <a:defRPr/>
            </a:pPr>
            <a:r>
              <a:rPr kumimoji="0" lang="en-US" sz="2800" b="1" i="0" u="none" strike="noStrike" kern="0" cap="none" spc="0" normalizeH="0" baseline="0" noProof="0" dirty="0">
                <a:ln>
                  <a:noFill/>
                </a:ln>
                <a:solidFill>
                  <a:srgbClr val="000000"/>
                </a:solidFill>
                <a:effectLst/>
                <a:uLnTx/>
                <a:uFillTx/>
                <a:latin typeface="Arial"/>
                <a:cs typeface="Arial"/>
                <a:sym typeface="Arial"/>
              </a:rPr>
              <a:t>Fair and Open Competition</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The CSU is committed to a policy of promoting fair and open competition</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Education Code and Public Contract Code</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1" i="0" u="none" strike="noStrike" kern="0" cap="none" spc="0" normalizeH="0" baseline="0" noProof="0" dirty="0">
                <a:ln>
                  <a:noFill/>
                </a:ln>
                <a:solidFill>
                  <a:srgbClr val="000000"/>
                </a:solidFill>
                <a:effectLst/>
                <a:uLnTx/>
                <a:uFillTx/>
                <a:latin typeface="Arial"/>
                <a:cs typeface="Arial"/>
                <a:sym typeface="Arial"/>
              </a:rPr>
              <a:t>Bidding</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To meet the requirements for the requested goods or services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Comply with legal policies and requirements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Ensure prudent use of public funds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Reduce/eliminate favoritism, fraud, and corruption</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Provide qualified firms fair opportunity to participate</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Tree>
    <p:extLst>
      <p:ext uri="{BB962C8B-B14F-4D97-AF65-F5344CB8AC3E}">
        <p14:creationId xmlns:p14="http://schemas.microsoft.com/office/powerpoint/2010/main" val="4035279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B7F41-3DA6-CBB8-1D09-DB45EA0BC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DDAA0-FC21-A776-FB1B-B532411DE36E}"/>
              </a:ext>
            </a:extLst>
          </p:cNvPr>
          <p:cNvSpPr>
            <a:spLocks noGrp="1"/>
          </p:cNvSpPr>
          <p:nvPr>
            <p:ph type="title"/>
          </p:nvPr>
        </p:nvSpPr>
        <p:spPr/>
        <p:txBody>
          <a:bodyPr/>
          <a:lstStyle/>
          <a:p>
            <a:r>
              <a:rPr lang="en-US" dirty="0"/>
              <a:t>Sourcing</a:t>
            </a:r>
          </a:p>
        </p:txBody>
      </p:sp>
      <p:pic>
        <p:nvPicPr>
          <p:cNvPr id="5" name="Picture 4">
            <a:extLst>
              <a:ext uri="{FF2B5EF4-FFF2-40B4-BE49-F238E27FC236}">
                <a16:creationId xmlns:a16="http://schemas.microsoft.com/office/drawing/2014/main" id="{83CE60F0-8690-E5BC-EB4B-BDB2E92D6847}"/>
              </a:ext>
            </a:extLst>
          </p:cNvPr>
          <p:cNvPicPr>
            <a:picLocks noChangeAspect="1"/>
          </p:cNvPicPr>
          <p:nvPr/>
        </p:nvPicPr>
        <p:blipFill>
          <a:blip r:embed="rId3"/>
          <a:stretch>
            <a:fillRect/>
          </a:stretch>
        </p:blipFill>
        <p:spPr>
          <a:xfrm>
            <a:off x="0" y="6449533"/>
            <a:ext cx="1920406" cy="408467"/>
          </a:xfrm>
          <a:prstGeom prst="rect">
            <a:avLst/>
          </a:prstGeom>
        </p:spPr>
      </p:pic>
      <p:pic>
        <p:nvPicPr>
          <p:cNvPr id="9" name="Google Shape;192;p10" descr="San Jose State University alumni compete in Tokyo Olympics - San José  Spotlight">
            <a:extLst>
              <a:ext uri="{FF2B5EF4-FFF2-40B4-BE49-F238E27FC236}">
                <a16:creationId xmlns:a16="http://schemas.microsoft.com/office/drawing/2014/main" id="{21AF88B5-3E10-08CE-491D-44E665196A2E}"/>
              </a:ext>
            </a:extLst>
          </p:cNvPr>
          <p:cNvPicPr preferRelativeResize="0"/>
          <p:nvPr/>
        </p:nvPicPr>
        <p:blipFill rotWithShape="1">
          <a:blip r:embed="rId4">
            <a:alphaModFix/>
          </a:blip>
          <a:srcRect/>
          <a:stretch/>
        </p:blipFill>
        <p:spPr>
          <a:xfrm>
            <a:off x="6257339" y="2009670"/>
            <a:ext cx="4898342" cy="34281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 name="Content Placeholder 10">
            <a:extLst>
              <a:ext uri="{FF2B5EF4-FFF2-40B4-BE49-F238E27FC236}">
                <a16:creationId xmlns:a16="http://schemas.microsoft.com/office/drawing/2014/main" id="{F9DEA918-2AE1-16B1-457E-8C2134A5A0B0}"/>
              </a:ext>
            </a:extLst>
          </p:cNvPr>
          <p:cNvSpPr>
            <a:spLocks noGrp="1"/>
          </p:cNvSpPr>
          <p:nvPr>
            <p:ph sz="half" idx="1"/>
          </p:nvPr>
        </p:nvSpPr>
        <p:spPr/>
        <p:txBody>
          <a:bodyPr>
            <a:normAutofit fontScale="85000" lnSpcReduction="10000"/>
          </a:bodyPr>
          <a:lstStyle/>
          <a:p>
            <a:pPr marL="273050" marR="0" lvl="0"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We are small cities:</a:t>
            </a:r>
          </a:p>
          <a:p>
            <a:pPr marL="731520" marR="0" lvl="1" indent="-273050" algn="l" defTabSz="914400" rtl="0" eaLnBrk="1" fontAlgn="auto" latinLnBrk="0" hangingPunct="1">
              <a:lnSpc>
                <a:spcPct val="120000"/>
              </a:lnSpc>
              <a:spcBef>
                <a:spcPts val="100"/>
              </a:spcBef>
              <a:spcAft>
                <a:spcPts val="0"/>
              </a:spcAft>
              <a:buClr>
                <a:srgbClr val="CC0B2A"/>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457,992 students; 56,256 employees</a:t>
            </a:r>
          </a:p>
          <a:p>
            <a:pPr marL="731520" marR="0" lvl="1" indent="-273050" algn="l" defTabSz="914400" rtl="0" eaLnBrk="1" fontAlgn="auto" latinLnBrk="0" hangingPunct="1">
              <a:lnSpc>
                <a:spcPct val="120000"/>
              </a:lnSpc>
              <a:spcBef>
                <a:spcPts val="100"/>
              </a:spcBef>
              <a:spcAft>
                <a:spcPts val="0"/>
              </a:spcAft>
              <a:buClr>
                <a:srgbClr val="CC0B2A"/>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With streets, housing, buildings, utilities, clinics, etc.</a:t>
            </a:r>
          </a:p>
          <a:p>
            <a:pPr marL="731520" marR="0" lvl="1" indent="-273050" algn="l" defTabSz="914400" rtl="0" eaLnBrk="1" fontAlgn="auto" latinLnBrk="0" hangingPunct="1">
              <a:lnSpc>
                <a:spcPct val="120000"/>
              </a:lnSpc>
              <a:spcBef>
                <a:spcPts val="100"/>
              </a:spcBef>
              <a:spcAft>
                <a:spcPts val="0"/>
              </a:spcAft>
              <a:buClr>
                <a:srgbClr val="CC0B2A"/>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Open 24/7, 365 D/Y</a:t>
            </a:r>
          </a:p>
          <a:p>
            <a:pPr marL="731520" marR="0" lvl="1" indent="-273050" algn="l" defTabSz="914400" rtl="0" eaLnBrk="1" fontAlgn="auto" latinLnBrk="0" hangingPunct="1">
              <a:lnSpc>
                <a:spcPct val="120000"/>
              </a:lnSpc>
              <a:spcBef>
                <a:spcPts val="100"/>
              </a:spcBef>
              <a:spcAft>
                <a:spcPts val="0"/>
              </a:spcAft>
              <a:buClr>
                <a:srgbClr val="CC0B2A"/>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CSU Combined Procurement</a:t>
            </a:r>
          </a:p>
          <a:p>
            <a:pPr marL="1280160" marR="0" lvl="2" indent="-273050" algn="l" defTabSz="914400" rtl="0" eaLnBrk="1" fontAlgn="auto" latinLnBrk="0" hangingPunct="1">
              <a:lnSpc>
                <a:spcPct val="120000"/>
              </a:lnSpc>
              <a:spcBef>
                <a:spcPts val="500"/>
              </a:spcBef>
              <a:spcAft>
                <a:spcPts val="0"/>
              </a:spcAft>
              <a:buClr>
                <a:srgbClr val="CC0B2A"/>
              </a:buClr>
              <a:buSzPts val="26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FY </a:t>
            </a:r>
            <a:r>
              <a:rPr lang="en-US" sz="2400" kern="0" dirty="0">
                <a:solidFill>
                  <a:srgbClr val="000000"/>
                </a:solidFill>
                <a:latin typeface="Arial"/>
                <a:cs typeface="Arial"/>
                <a:sym typeface="Arial"/>
              </a:rPr>
              <a:t>21</a:t>
            </a:r>
            <a:r>
              <a:rPr kumimoji="0" lang="en-US" sz="2400" b="0" i="0" u="none" strike="noStrike" kern="0" cap="none" spc="0" normalizeH="0" baseline="0" noProof="0" dirty="0">
                <a:ln>
                  <a:noFill/>
                </a:ln>
                <a:solidFill>
                  <a:srgbClr val="000000"/>
                </a:solidFill>
                <a:effectLst/>
                <a:uLnTx/>
                <a:uFillTx/>
                <a:latin typeface="Arial"/>
                <a:cs typeface="Arial"/>
                <a:sym typeface="Arial"/>
              </a:rPr>
              <a:t>-22:  $3.0B</a:t>
            </a:r>
          </a:p>
          <a:p>
            <a:pPr marL="1280160" marR="0" lvl="2" indent="-273050" algn="l" defTabSz="914400" rtl="0" eaLnBrk="1" fontAlgn="auto" latinLnBrk="0" hangingPunct="1">
              <a:lnSpc>
                <a:spcPct val="120000"/>
              </a:lnSpc>
              <a:spcBef>
                <a:spcPts val="500"/>
              </a:spcBef>
              <a:spcAft>
                <a:spcPts val="0"/>
              </a:spcAft>
              <a:buClr>
                <a:srgbClr val="CC0B2A"/>
              </a:buClr>
              <a:buSzPts val="26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FY 22-23:  $3.2B</a:t>
            </a:r>
          </a:p>
          <a:p>
            <a:pPr marL="1280160" marR="0" lvl="2" indent="-273050" algn="l" defTabSz="914400" rtl="0" eaLnBrk="1" fontAlgn="auto" latinLnBrk="0" hangingPunct="1">
              <a:lnSpc>
                <a:spcPct val="120000"/>
              </a:lnSpc>
              <a:spcBef>
                <a:spcPts val="500"/>
              </a:spcBef>
              <a:spcAft>
                <a:spcPts val="0"/>
              </a:spcAft>
              <a:buClr>
                <a:srgbClr val="CC0B2A"/>
              </a:buClr>
              <a:buSzPts val="26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FY 23-24:  $3.4B</a:t>
            </a:r>
          </a:p>
          <a:p>
            <a:pPr marL="1280160" marR="0" lvl="2" indent="-273050" algn="l" defTabSz="914400" rtl="0" eaLnBrk="1" fontAlgn="auto" latinLnBrk="0" hangingPunct="1">
              <a:lnSpc>
                <a:spcPct val="120000"/>
              </a:lnSpc>
              <a:spcBef>
                <a:spcPts val="500"/>
              </a:spcBef>
              <a:spcAft>
                <a:spcPts val="0"/>
              </a:spcAft>
              <a:buClr>
                <a:srgbClr val="CC0B2A"/>
              </a:buClr>
              <a:buSzPts val="26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FY 24-25:  $2.5B (to date)</a:t>
            </a:r>
          </a:p>
          <a:p>
            <a:endParaRPr lang="en-US" dirty="0"/>
          </a:p>
        </p:txBody>
      </p:sp>
    </p:spTree>
    <p:extLst>
      <p:ext uri="{BB962C8B-B14F-4D97-AF65-F5344CB8AC3E}">
        <p14:creationId xmlns:p14="http://schemas.microsoft.com/office/powerpoint/2010/main" val="388076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722A-79CE-90FD-70CE-5BFC12B5FDD9}"/>
              </a:ext>
            </a:extLst>
          </p:cNvPr>
          <p:cNvSpPr>
            <a:spLocks noGrp="1"/>
          </p:cNvSpPr>
          <p:nvPr>
            <p:ph type="title"/>
          </p:nvPr>
        </p:nvSpPr>
        <p:spPr>
          <a:xfrm>
            <a:off x="1097280" y="286603"/>
            <a:ext cx="10058400" cy="446927"/>
          </a:xfrm>
        </p:spPr>
        <p:txBody>
          <a:bodyPr>
            <a:normAutofit fontScale="90000"/>
          </a:bodyPr>
          <a:lstStyle/>
          <a:p>
            <a:r>
              <a:rPr lang="en-US" dirty="0"/>
              <a:t>Solicitations – CSU Policy Requirements</a:t>
            </a:r>
          </a:p>
        </p:txBody>
      </p:sp>
      <p:graphicFrame>
        <p:nvGraphicFramePr>
          <p:cNvPr id="4" name="Content Placeholder 3">
            <a:extLst>
              <a:ext uri="{FF2B5EF4-FFF2-40B4-BE49-F238E27FC236}">
                <a16:creationId xmlns:a16="http://schemas.microsoft.com/office/drawing/2014/main" id="{13F0C3E2-8F73-4CCE-B264-C512F1B61A0F}"/>
              </a:ext>
            </a:extLst>
          </p:cNvPr>
          <p:cNvGraphicFramePr>
            <a:graphicFrameLocks noGrp="1"/>
          </p:cNvGraphicFramePr>
          <p:nvPr>
            <p:ph idx="1"/>
            <p:extLst>
              <p:ext uri="{D42A27DB-BD31-4B8C-83A1-F6EECF244321}">
                <p14:modId xmlns:p14="http://schemas.microsoft.com/office/powerpoint/2010/main" val="1087533773"/>
              </p:ext>
            </p:extLst>
          </p:nvPr>
        </p:nvGraphicFramePr>
        <p:xfrm>
          <a:off x="1096963" y="866130"/>
          <a:ext cx="10058400" cy="512574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3699822127"/>
                    </a:ext>
                  </a:extLst>
                </a:gridCol>
                <a:gridCol w="2011680">
                  <a:extLst>
                    <a:ext uri="{9D8B030D-6E8A-4147-A177-3AD203B41FA5}">
                      <a16:colId xmlns:a16="http://schemas.microsoft.com/office/drawing/2014/main" val="386301452"/>
                    </a:ext>
                  </a:extLst>
                </a:gridCol>
                <a:gridCol w="2011680">
                  <a:extLst>
                    <a:ext uri="{9D8B030D-6E8A-4147-A177-3AD203B41FA5}">
                      <a16:colId xmlns:a16="http://schemas.microsoft.com/office/drawing/2014/main" val="1371054294"/>
                    </a:ext>
                  </a:extLst>
                </a:gridCol>
                <a:gridCol w="2011680">
                  <a:extLst>
                    <a:ext uri="{9D8B030D-6E8A-4147-A177-3AD203B41FA5}">
                      <a16:colId xmlns:a16="http://schemas.microsoft.com/office/drawing/2014/main" val="3974371412"/>
                    </a:ext>
                  </a:extLst>
                </a:gridCol>
                <a:gridCol w="2011680">
                  <a:extLst>
                    <a:ext uri="{9D8B030D-6E8A-4147-A177-3AD203B41FA5}">
                      <a16:colId xmlns:a16="http://schemas.microsoft.com/office/drawing/2014/main" val="103376006"/>
                    </a:ext>
                  </a:extLst>
                </a:gridCol>
              </a:tblGrid>
              <a:tr h="370840">
                <a:tc>
                  <a:txBody>
                    <a:bodyPr/>
                    <a:lstStyle/>
                    <a:p>
                      <a:pPr marL="0" marR="0" lvl="0" indent="0" algn="ctr" rtl="0">
                        <a:lnSpc>
                          <a:spcPct val="100000"/>
                        </a:lnSpc>
                        <a:spcBef>
                          <a:spcPts val="0"/>
                        </a:spcBef>
                        <a:spcAft>
                          <a:spcPts val="0"/>
                        </a:spcAft>
                        <a:buClr>
                          <a:schemeClr val="dk1"/>
                        </a:buClr>
                        <a:buSzPts val="1800"/>
                        <a:buFont typeface="Calibri"/>
                        <a:buNone/>
                      </a:pPr>
                      <a:r>
                        <a:rPr lang="en-US" sz="1800" u="none" strike="noStrike" cap="none" dirty="0"/>
                        <a:t>Type</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u="none" strike="noStrike" cap="none" dirty="0"/>
                        <a:t>Less than $49,999</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u="none" strike="noStrike" cap="none" dirty="0"/>
                        <a:t>$50,000-$100,000</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u="none" strike="noStrike" cap="none" dirty="0"/>
                        <a:t>$100,001-$500,000</a:t>
                      </a:r>
                    </a:p>
                  </a:txBody>
                  <a:tcPr marL="91450" marR="91450" marT="45725" marB="45725" anchor="ctr"/>
                </a:tc>
                <a:tc>
                  <a:txBody>
                    <a:bodyPr/>
                    <a:lstStyle/>
                    <a:p>
                      <a:pPr algn="ctr"/>
                      <a:r>
                        <a:rPr lang="en-US" dirty="0"/>
                        <a:t>&gt; $500K</a:t>
                      </a:r>
                    </a:p>
                  </a:txBody>
                  <a:tcPr/>
                </a:tc>
                <a:extLst>
                  <a:ext uri="{0D108BD9-81ED-4DB2-BD59-A6C34878D82A}">
                    <a16:rowId xmlns:a16="http://schemas.microsoft.com/office/drawing/2014/main" val="2235441021"/>
                  </a:ext>
                </a:extLst>
              </a:tr>
              <a:tr h="370840">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dirty="0"/>
                        <a:t>Goods</a:t>
                      </a:r>
                      <a:endParaRPr sz="12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dirty="0"/>
                        <a:t>Competition not required but an informal solicitation is highly recommended</a:t>
                      </a:r>
                      <a:endParaRPr sz="12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SB/DVBE Option</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OR</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Three (3) informal quotes</a:t>
                      </a:r>
                      <a:endParaRPr sz="12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SB/DVBE Option (up to $250K)</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OR</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Formal solicitation, advertised in CSUBUY (10 Business Days)</a:t>
                      </a:r>
                      <a:endParaRPr sz="1200" u="none" strike="noStrike" cap="none" dirty="0"/>
                    </a:p>
                  </a:txBody>
                  <a:tcPr marL="91450" marR="91450" marT="45725" marB="45725" anchor="ctr"/>
                </a:tc>
                <a:tc>
                  <a:txBody>
                    <a:bodyPr/>
                    <a:lstStyle/>
                    <a:p>
                      <a:endParaRPr lang="en-US"/>
                    </a:p>
                  </a:txBody>
                  <a:tcPr/>
                </a:tc>
                <a:extLst>
                  <a:ext uri="{0D108BD9-81ED-4DB2-BD59-A6C34878D82A}">
                    <a16:rowId xmlns:a16="http://schemas.microsoft.com/office/drawing/2014/main" val="1957982383"/>
                  </a:ext>
                </a:extLst>
              </a:tr>
              <a:tr h="370840">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dirty="0"/>
                        <a:t>Services</a:t>
                      </a:r>
                      <a:endParaRPr sz="12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dirty="0"/>
                        <a:t>Competition not required but an informal solicitation is highly recommended</a:t>
                      </a:r>
                      <a:endParaRPr sz="12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SB/DVBE Option</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OR</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Three (3) informal quotes</a:t>
                      </a:r>
                      <a:endParaRPr sz="12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SB/DVBE Option (up to $250K)</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OR</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Formal solicitation, advertised in CSUBUY (10 Business Days)</a:t>
                      </a:r>
                      <a:endParaRPr sz="1200" u="none" strike="noStrike" cap="none" dirty="0"/>
                    </a:p>
                  </a:txBody>
                  <a:tcPr marL="91450" marR="91450" marT="45725" marB="45725" anchor="ctr"/>
                </a:tc>
                <a:tc>
                  <a:txBody>
                    <a:bodyPr/>
                    <a:lstStyle/>
                    <a:p>
                      <a:endParaRPr lang="en-US"/>
                    </a:p>
                  </a:txBody>
                  <a:tcPr/>
                </a:tc>
                <a:extLst>
                  <a:ext uri="{0D108BD9-81ED-4DB2-BD59-A6C34878D82A}">
                    <a16:rowId xmlns:a16="http://schemas.microsoft.com/office/drawing/2014/main" val="3930479394"/>
                  </a:ext>
                </a:extLst>
              </a:tr>
              <a:tr h="370840">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dirty="0"/>
                        <a:t>ITR Goods</a:t>
                      </a:r>
                      <a:endParaRPr sz="12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dirty="0"/>
                        <a:t>Competition not required but an informal solicitation is highly recommended</a:t>
                      </a:r>
                      <a:endParaRPr sz="12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SB/DVBE Option</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OR</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Three (3) informal quotes</a:t>
                      </a:r>
                      <a:endParaRPr sz="12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SB/DVBE Option (up to $250K)</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OR</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Three (3) informal quotes</a:t>
                      </a:r>
                      <a:endParaRPr sz="12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Arial"/>
                        </a:rPr>
                        <a:t>Formal solicitation, advertised in CSUBUY (10 Business Days)</a:t>
                      </a:r>
                      <a:endParaRPr kumimoji="0" lang="en-US" sz="2160" b="0" i="0" u="none" strike="noStrike" kern="0" cap="none" spc="0" normalizeH="0" baseline="0" noProof="0" dirty="0">
                        <a:ln>
                          <a:noFill/>
                        </a:ln>
                        <a:solidFill>
                          <a:srgbClr val="000000"/>
                        </a:solidFill>
                        <a:effectLst/>
                        <a:uLnTx/>
                        <a:uFillTx/>
                        <a:latin typeface="+mn-lt"/>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mn-lt"/>
                          <a:cs typeface="Calibri"/>
                          <a:sym typeface="Arial"/>
                        </a:rPr>
                        <a:t>*Feasibility Study may apply for ITR estimated at $1M+</a:t>
                      </a:r>
                    </a:p>
                    <a:p>
                      <a:endParaRPr lang="en-US" dirty="0"/>
                    </a:p>
                  </a:txBody>
                  <a:tcPr/>
                </a:tc>
                <a:extLst>
                  <a:ext uri="{0D108BD9-81ED-4DB2-BD59-A6C34878D82A}">
                    <a16:rowId xmlns:a16="http://schemas.microsoft.com/office/drawing/2014/main" val="3307947199"/>
                  </a:ext>
                </a:extLst>
              </a:tr>
              <a:tr h="370840">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dirty="0"/>
                        <a:t>ITR Services</a:t>
                      </a:r>
                      <a:endParaRPr sz="12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dirty="0"/>
                        <a:t>Competition not required but an informal solicitation is highly recommended</a:t>
                      </a:r>
                      <a:endParaRPr sz="12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SB/DVBE Option</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OR</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Three (3) informal quotes</a:t>
                      </a:r>
                      <a:endParaRPr sz="12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SB/DVBE Option (up to $250K)</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OR</a:t>
                      </a:r>
                      <a:endParaRPr sz="2160" u="none" strike="noStrike" cap="none" dirty="0"/>
                    </a:p>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Three (3) informal quotes</a:t>
                      </a:r>
                      <a:endParaRPr sz="12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mn-lt"/>
                          <a:cs typeface="Calibri"/>
                          <a:sym typeface="Arial"/>
                        </a:rPr>
                        <a:t>Formal solicitation, advertised in CSUBUY (10 Business Days)</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0" cap="none" spc="0" normalizeH="0" baseline="0" noProof="0">
                        <a:ln>
                          <a:noFill/>
                        </a:ln>
                        <a:solidFill>
                          <a:srgbClr val="000000"/>
                        </a:solidFill>
                        <a:effectLst/>
                        <a:uLnTx/>
                        <a:uFillTx/>
                        <a:latin typeface="+mn-lt"/>
                        <a:cs typeface="Calibri"/>
                        <a:sym typeface="Arial"/>
                      </a:endParaRPr>
                    </a:p>
                    <a:p>
                      <a:endParaRPr lang="en-US" dirty="0"/>
                    </a:p>
                  </a:txBody>
                  <a:tcPr/>
                </a:tc>
                <a:extLst>
                  <a:ext uri="{0D108BD9-81ED-4DB2-BD59-A6C34878D82A}">
                    <a16:rowId xmlns:a16="http://schemas.microsoft.com/office/drawing/2014/main" val="3775369187"/>
                  </a:ext>
                </a:extLst>
              </a:tr>
            </a:tbl>
          </a:graphicData>
        </a:graphic>
      </p:graphicFrame>
      <p:sp>
        <p:nvSpPr>
          <p:cNvPr id="5" name="TextBox 4">
            <a:extLst>
              <a:ext uri="{FF2B5EF4-FFF2-40B4-BE49-F238E27FC236}">
                <a16:creationId xmlns:a16="http://schemas.microsoft.com/office/drawing/2014/main" id="{F0A7A9AA-23F3-F297-F8F8-F394E690E2E8}"/>
              </a:ext>
            </a:extLst>
          </p:cNvPr>
          <p:cNvSpPr txBox="1"/>
          <p:nvPr/>
        </p:nvSpPr>
        <p:spPr>
          <a:xfrm>
            <a:off x="190918" y="5991870"/>
            <a:ext cx="8151912" cy="338554"/>
          </a:xfrm>
          <a:prstGeom prst="rect">
            <a:avLst/>
          </a:prstGeom>
          <a:noFill/>
        </p:spPr>
        <p:txBody>
          <a:bodyPr wrap="none" rtlCol="0">
            <a:spAutoFit/>
          </a:bodyPr>
          <a:lstStyle/>
          <a:p>
            <a:r>
              <a:rPr lang="en-US" sz="1600" b="1" i="1" dirty="0"/>
              <a:t>**IT purchase requisitions are subject to CSU ATI and Information Security policy requirements</a:t>
            </a:r>
          </a:p>
        </p:txBody>
      </p:sp>
    </p:spTree>
    <p:extLst>
      <p:ext uri="{BB962C8B-B14F-4D97-AF65-F5344CB8AC3E}">
        <p14:creationId xmlns:p14="http://schemas.microsoft.com/office/powerpoint/2010/main" val="1554172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3A10-ABC5-BCDC-DD7E-A676CEEF3759}"/>
              </a:ext>
            </a:extLst>
          </p:cNvPr>
          <p:cNvSpPr>
            <a:spLocks noGrp="1"/>
          </p:cNvSpPr>
          <p:nvPr>
            <p:ph type="title"/>
          </p:nvPr>
        </p:nvSpPr>
        <p:spPr/>
        <p:txBody>
          <a:bodyPr/>
          <a:lstStyle/>
          <a:p>
            <a:r>
              <a:rPr lang="en-US" dirty="0"/>
              <a:t>Accessible Technology</a:t>
            </a:r>
          </a:p>
        </p:txBody>
      </p:sp>
      <p:sp>
        <p:nvSpPr>
          <p:cNvPr id="3" name="Content Placeholder 2">
            <a:extLst>
              <a:ext uri="{FF2B5EF4-FFF2-40B4-BE49-F238E27FC236}">
                <a16:creationId xmlns:a16="http://schemas.microsoft.com/office/drawing/2014/main" id="{1A00CA27-C0B4-6D77-8830-BA7E290DA8EC}"/>
              </a:ext>
            </a:extLst>
          </p:cNvPr>
          <p:cNvSpPr>
            <a:spLocks noGrp="1"/>
          </p:cNvSpPr>
          <p:nvPr>
            <p:ph idx="1"/>
          </p:nvPr>
        </p:nvSpPr>
        <p:spPr/>
        <p:txBody>
          <a:bodyPr>
            <a:normAutofit fontScale="92500"/>
          </a:bodyPr>
          <a:lstStyle/>
          <a:p>
            <a:pPr marL="0" marR="0" lvl="0" indent="0" algn="ctr" defTabSz="914400" rtl="0" eaLnBrk="1" fontAlgn="auto" latinLnBrk="0" hangingPunct="1">
              <a:lnSpc>
                <a:spcPct val="100000"/>
              </a:lnSpc>
              <a:spcBef>
                <a:spcPts val="0"/>
              </a:spcBef>
              <a:spcAft>
                <a:spcPts val="0"/>
              </a:spcAft>
              <a:buClr>
                <a:srgbClr val="CC0B2A"/>
              </a:buClr>
              <a:buSzPts val="2800"/>
              <a:buFont typeface="Arial"/>
              <a:buNone/>
              <a:tabLst/>
              <a:defRPr/>
            </a:pPr>
            <a:r>
              <a:rPr kumimoji="0" lang="en-US" sz="2800" b="1" i="1" u="none" strike="noStrike" kern="0" cap="none" spc="0" normalizeH="0" baseline="0" noProof="0" dirty="0">
                <a:ln>
                  <a:noFill/>
                </a:ln>
                <a:solidFill>
                  <a:srgbClr val="000000"/>
                </a:solidFill>
                <a:effectLst/>
                <a:uLnTx/>
                <a:uFillTx/>
                <a:latin typeface="Arial"/>
                <a:cs typeface="Arial"/>
                <a:sym typeface="Arial"/>
              </a:rPr>
              <a:t>“It is the policy of the CSU to make information technology resources and services accessible to all CSU students, faculty, staff, and the general public regardless of disability”</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CC0B2A"/>
              </a:buClr>
              <a:buSzPts val="2800"/>
              <a:buFont typeface="Arial"/>
              <a:buNone/>
              <a:tabLst/>
              <a:defRPr/>
            </a:pPr>
            <a:endParaRPr kumimoji="0" lang="en-US" sz="2800" b="0" i="1" u="none" strike="noStrike" kern="0" cap="none" spc="0" normalizeH="0" baseline="0" noProof="0" dirty="0">
              <a:ln>
                <a:noFill/>
              </a:ln>
              <a:solidFill>
                <a:srgbClr val="000000"/>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All CSU programs, services, and activities should be accessible to all students, staff, faculty, and the general public</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This encompasses all technology products used to deliver academic programs and services, student services, information technology services, and auxiliary programs and services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Tree>
    <p:extLst>
      <p:ext uri="{BB962C8B-B14F-4D97-AF65-F5344CB8AC3E}">
        <p14:creationId xmlns:p14="http://schemas.microsoft.com/office/powerpoint/2010/main" val="413524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D062-8907-AE8B-B9EC-A24690DE79CB}"/>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6657A168-354A-E35A-A073-084DE1A393CE}"/>
              </a:ext>
            </a:extLst>
          </p:cNvPr>
          <p:cNvSpPr>
            <a:spLocks noGrp="1"/>
          </p:cNvSpPr>
          <p:nvPr>
            <p:ph idx="1"/>
          </p:nvPr>
        </p:nvSpPr>
        <p:spPr/>
        <p:txBody>
          <a:bodyPr>
            <a:normAutofit fontScale="85000" lnSpcReduction="10000"/>
          </a:bodyPr>
          <a:lstStyle/>
          <a:p>
            <a:pPr marL="273050" marR="0" lvl="0" indent="-273050" algn="l" defTabSz="914400" rtl="0" eaLnBrk="1" fontAlgn="auto" latinLnBrk="0" hangingPunct="1">
              <a:lnSpc>
                <a:spcPct val="120000"/>
              </a:lnSpc>
              <a:spcBef>
                <a:spcPts val="0"/>
              </a:spcBef>
              <a:spcAft>
                <a:spcPts val="0"/>
              </a:spcAft>
              <a:buClr>
                <a:srgbClr val="CC0B2A"/>
              </a:buClr>
              <a:buSzPts val="2800"/>
              <a:buFont typeface="Arial"/>
              <a:buChar char="•"/>
              <a:tabLst/>
              <a:defRPr/>
            </a:pPr>
            <a:r>
              <a:rPr kumimoji="0" lang="en-US" sz="2800" b="1" i="0" u="none" strike="noStrike" kern="0" cap="none" spc="0" normalizeH="0" baseline="0" noProof="0" dirty="0">
                <a:ln>
                  <a:noFill/>
                </a:ln>
                <a:solidFill>
                  <a:srgbClr val="000000"/>
                </a:solidFill>
                <a:effectLst/>
                <a:uLnTx/>
                <a:uFillTx/>
                <a:latin typeface="Arial"/>
                <a:cs typeface="Arial"/>
                <a:sym typeface="Arial"/>
              </a:rPr>
              <a:t>Requisitions</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 requisition submission is a request to Procurement to purchase supplies, goods, and/or services on behalf of the University/requesting department</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1" i="0" u="none" strike="noStrike" kern="0" cap="none" spc="0" normalizeH="0" baseline="0" noProof="0" dirty="0">
                <a:ln>
                  <a:noFill/>
                </a:ln>
                <a:solidFill>
                  <a:srgbClr val="000000"/>
                </a:solidFill>
                <a:effectLst/>
                <a:uLnTx/>
                <a:uFillTx/>
                <a:latin typeface="Arial"/>
                <a:cs typeface="Arial"/>
                <a:sym typeface="Arial"/>
              </a:rPr>
              <a:t>Low Value Purchases </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1" u="none" strike="noStrike" kern="0" cap="none" spc="0" normalizeH="0" baseline="0" noProof="0" dirty="0">
                <a:ln>
                  <a:noFill/>
                </a:ln>
                <a:solidFill>
                  <a:srgbClr val="000000"/>
                </a:solidFill>
                <a:effectLst/>
                <a:uLnTx/>
                <a:uFillTx/>
                <a:latin typeface="Arial"/>
                <a:cs typeface="Arial"/>
                <a:sym typeface="Arial"/>
              </a:rPr>
              <a:t>Reference CSU Contracts &amp; Procurement Policy Section 4.</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sng" strike="noStrike" kern="0" cap="none" spc="0" normalizeH="0" baseline="0" noProof="0" dirty="0">
                <a:ln>
                  <a:noFill/>
                </a:ln>
                <a:solidFill>
                  <a:srgbClr val="000000"/>
                </a:solidFill>
                <a:effectLst/>
                <a:uLnTx/>
                <a:uFillTx/>
                <a:latin typeface="Arial"/>
                <a:cs typeface="Arial"/>
                <a:sym typeface="Arial"/>
              </a:rPr>
              <a:t>Direct Pay</a:t>
            </a:r>
            <a:r>
              <a:rPr kumimoji="0" lang="en-US" sz="2400" b="0" i="0" u="none" strike="noStrike" kern="0" cap="none" spc="0" normalizeH="0" baseline="0" noProof="0" dirty="0">
                <a:ln>
                  <a:noFill/>
                </a:ln>
                <a:solidFill>
                  <a:srgbClr val="000000"/>
                </a:solidFill>
                <a:effectLst/>
                <a:uLnTx/>
                <a:uFillTx/>
                <a:latin typeface="Arial"/>
                <a:cs typeface="Arial"/>
                <a:sym typeface="Arial"/>
              </a:rPr>
              <a:t>: Items on the Direct Pay list may be processed </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1280160" marR="0" lvl="2" indent="-273050" algn="l" defTabSz="914400" rtl="0" eaLnBrk="1" fontAlgn="auto" latinLnBrk="0" hangingPunct="1">
              <a:lnSpc>
                <a:spcPct val="120000"/>
              </a:lnSpc>
              <a:spcBef>
                <a:spcPts val="5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Books, subscriptions, permit fees, postage fees, etc.</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sng" strike="noStrike" kern="0" cap="none" spc="0" normalizeH="0" baseline="0" noProof="0" dirty="0">
                <a:ln>
                  <a:noFill/>
                </a:ln>
                <a:solidFill>
                  <a:srgbClr val="000000"/>
                </a:solidFill>
                <a:effectLst/>
                <a:uLnTx/>
                <a:uFillTx/>
                <a:latin typeface="Arial"/>
                <a:cs typeface="Arial"/>
                <a:sym typeface="Arial"/>
              </a:rPr>
              <a:t>Catalog Purchases on CSUBUY</a:t>
            </a:r>
            <a:r>
              <a:rPr kumimoji="0" lang="en-US" sz="2400" b="0" i="0" u="none" strike="noStrike" kern="0" cap="none" spc="0" normalizeH="0" baseline="0" noProof="0" dirty="0">
                <a:ln>
                  <a:noFill/>
                </a:ln>
                <a:solidFill>
                  <a:srgbClr val="000000"/>
                </a:solidFill>
                <a:effectLst/>
                <a:uLnTx/>
                <a:uFillTx/>
                <a:latin typeface="Arial"/>
                <a:cs typeface="Arial"/>
                <a:sym typeface="Arial"/>
              </a:rPr>
              <a:t>: CSU master contracts with online ordering</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1280160" marR="0" lvl="2" indent="-273050" algn="l" defTabSz="914400" rtl="0" eaLnBrk="1" fontAlgn="auto" latinLnBrk="0" hangingPunct="1">
              <a:lnSpc>
                <a:spcPct val="120000"/>
              </a:lnSpc>
              <a:spcBef>
                <a:spcPts val="5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Existing/awarded contract on behalf of the CSU and its campuses</a:t>
            </a:r>
            <a:endParaRPr kumimoji="0" lang="en-US" sz="26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sng" strike="noStrike" kern="0" cap="none" spc="0" normalizeH="0" baseline="0" noProof="0" dirty="0">
                <a:ln>
                  <a:noFill/>
                </a:ln>
                <a:solidFill>
                  <a:srgbClr val="000000"/>
                </a:solidFill>
                <a:effectLst/>
                <a:uLnTx/>
                <a:uFillTx/>
                <a:latin typeface="Arial"/>
                <a:cs typeface="Arial"/>
                <a:sym typeface="Arial"/>
              </a:rPr>
              <a:t>Procurement Card</a:t>
            </a:r>
            <a:r>
              <a:rPr kumimoji="0" lang="en-US" sz="2400" b="0" i="0" u="none" strike="noStrike" kern="0" cap="none" spc="0" normalizeH="0" baseline="0" noProof="0" dirty="0">
                <a:ln>
                  <a:noFill/>
                </a:ln>
                <a:solidFill>
                  <a:srgbClr val="000000"/>
                </a:solidFill>
                <a:effectLst/>
                <a:uLnTx/>
                <a:uFillTx/>
                <a:latin typeface="Arial"/>
                <a:cs typeface="Arial"/>
                <a:sym typeface="Arial"/>
              </a:rPr>
              <a:t>: Departments may use the P-Card for routine, day-to-day commodity purchases to achieve cost savings and improve processing time</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Tree>
    <p:extLst>
      <p:ext uri="{BB962C8B-B14F-4D97-AF65-F5344CB8AC3E}">
        <p14:creationId xmlns:p14="http://schemas.microsoft.com/office/powerpoint/2010/main" val="173114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2C4A-7345-7665-9E72-22421F7063FB}"/>
              </a:ext>
            </a:extLst>
          </p:cNvPr>
          <p:cNvSpPr>
            <a:spLocks noGrp="1"/>
          </p:cNvSpPr>
          <p:nvPr>
            <p:ph type="title"/>
          </p:nvPr>
        </p:nvSpPr>
        <p:spPr/>
        <p:txBody>
          <a:bodyPr/>
          <a:lstStyle/>
          <a:p>
            <a:r>
              <a:rPr lang="en-US" dirty="0"/>
              <a:t>Insurance Requirements</a:t>
            </a:r>
          </a:p>
        </p:txBody>
      </p:sp>
      <p:sp>
        <p:nvSpPr>
          <p:cNvPr id="3" name="Content Placeholder 2">
            <a:extLst>
              <a:ext uri="{FF2B5EF4-FFF2-40B4-BE49-F238E27FC236}">
                <a16:creationId xmlns:a16="http://schemas.microsoft.com/office/drawing/2014/main" id="{0B262233-8826-EAE3-3EB6-B8488AC79893}"/>
              </a:ext>
            </a:extLst>
          </p:cNvPr>
          <p:cNvSpPr>
            <a:spLocks noGrp="1"/>
          </p:cNvSpPr>
          <p:nvPr>
            <p:ph idx="1"/>
          </p:nvPr>
        </p:nvSpPr>
        <p:spPr/>
        <p:txBody>
          <a:bodyPr>
            <a:normAutofit fontScale="85000" lnSpcReduction="10000"/>
          </a:bodyPr>
          <a:lstStyle/>
          <a:p>
            <a:pPr marL="273050" marR="0" lvl="0"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Requisitions for onsite services require specific insurance coverage and documentation before orders can be generated</a:t>
            </a:r>
          </a:p>
          <a:p>
            <a:pPr marL="273050" marR="0" lvl="0" indent="-273050" algn="l" defTabSz="914400" rtl="0" eaLnBrk="1" fontAlgn="auto" latinLnBrk="0" hangingPunct="1">
              <a:lnSpc>
                <a:spcPct val="120000"/>
              </a:lnSpc>
              <a:spcBef>
                <a:spcPts val="900"/>
              </a:spcBef>
              <a:spcAft>
                <a:spcPts val="0"/>
              </a:spcAft>
              <a:buClr>
                <a:srgbClr val="CC0B2A"/>
              </a:buClr>
              <a:buSzPts val="3200"/>
              <a:buFont typeface="Arial"/>
              <a:buChar char="•"/>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General Liability, Business Automobile Liability, and Workers Compensation insurance are required with specific limits</a:t>
            </a:r>
          </a:p>
          <a:p>
            <a:pPr marL="273050" marR="0" lvl="0" indent="-273050" algn="l" defTabSz="914400" rtl="0" eaLnBrk="1" fontAlgn="auto" latinLnBrk="0" hangingPunct="1">
              <a:lnSpc>
                <a:spcPct val="120000"/>
              </a:lnSpc>
              <a:spcBef>
                <a:spcPts val="900"/>
              </a:spcBef>
              <a:spcAft>
                <a:spcPts val="0"/>
              </a:spcAft>
              <a:buClr>
                <a:srgbClr val="CC0B2A"/>
              </a:buClr>
              <a:buSzPts val="3200"/>
              <a:buFont typeface="Arial"/>
              <a:buChar char="•"/>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Procurement confirms that the insurance carrier holds a current A.M. Best’s rating of A:VII and is authorized to conduct business in California</a:t>
            </a:r>
          </a:p>
          <a:p>
            <a:endParaRPr lang="en-US" dirty="0"/>
          </a:p>
        </p:txBody>
      </p:sp>
    </p:spTree>
    <p:extLst>
      <p:ext uri="{BB962C8B-B14F-4D97-AF65-F5344CB8AC3E}">
        <p14:creationId xmlns:p14="http://schemas.microsoft.com/office/powerpoint/2010/main" val="350339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7B68-61ED-36C8-4743-181CD4F740AF}"/>
              </a:ext>
            </a:extLst>
          </p:cNvPr>
          <p:cNvSpPr>
            <a:spLocks noGrp="1"/>
          </p:cNvSpPr>
          <p:nvPr>
            <p:ph type="title"/>
          </p:nvPr>
        </p:nvSpPr>
        <p:spPr/>
        <p:txBody>
          <a:bodyPr/>
          <a:lstStyle/>
          <a:p>
            <a:r>
              <a:rPr lang="en-US" dirty="0"/>
              <a:t>Topics</a:t>
            </a:r>
          </a:p>
        </p:txBody>
      </p:sp>
      <p:sp>
        <p:nvSpPr>
          <p:cNvPr id="4" name="Content Placeholder 3">
            <a:extLst>
              <a:ext uri="{FF2B5EF4-FFF2-40B4-BE49-F238E27FC236}">
                <a16:creationId xmlns:a16="http://schemas.microsoft.com/office/drawing/2014/main" id="{A610819E-D744-E68E-7A28-66302EC93405}"/>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 CSU Authority &amp; State Sovereignty</a:t>
            </a:r>
          </a:p>
          <a:p>
            <a:pPr>
              <a:buFont typeface="Wingdings" panose="05000000000000000000" pitchFamily="2" charset="2"/>
              <a:buChar char="Ø"/>
            </a:pPr>
            <a:r>
              <a:rPr lang="en-US" dirty="0"/>
              <a:t> Legal Entities on Campus </a:t>
            </a:r>
          </a:p>
          <a:p>
            <a:pPr>
              <a:buFont typeface="Wingdings" panose="05000000000000000000" pitchFamily="2" charset="2"/>
              <a:buChar char="Ø"/>
            </a:pPr>
            <a:r>
              <a:rPr lang="en-US" dirty="0"/>
              <a:t> Vendors: Public vs. Private</a:t>
            </a:r>
          </a:p>
          <a:p>
            <a:pPr>
              <a:buFont typeface="Wingdings" panose="05000000000000000000" pitchFamily="2" charset="2"/>
              <a:buChar char="Ø"/>
            </a:pPr>
            <a:r>
              <a:rPr lang="en-US" dirty="0"/>
              <a:t> Delegated Authority</a:t>
            </a:r>
          </a:p>
          <a:p>
            <a:pPr>
              <a:buFont typeface="Wingdings" panose="05000000000000000000" pitchFamily="2" charset="2"/>
              <a:buChar char="Ø"/>
            </a:pPr>
            <a:r>
              <a:rPr lang="en-US" dirty="0"/>
              <a:t> 23C Procurement</a:t>
            </a:r>
          </a:p>
          <a:p>
            <a:pPr>
              <a:buFont typeface="Wingdings" panose="05000000000000000000" pitchFamily="2" charset="2"/>
              <a:buChar char="Ø"/>
            </a:pPr>
            <a:r>
              <a:rPr lang="en-US" dirty="0"/>
              <a:t> Sourcing</a:t>
            </a:r>
          </a:p>
          <a:p>
            <a:pPr>
              <a:buFont typeface="Wingdings" panose="05000000000000000000" pitchFamily="2" charset="2"/>
              <a:buChar char="Ø"/>
            </a:pPr>
            <a:r>
              <a:rPr lang="en-US" dirty="0"/>
              <a:t> Solicitations</a:t>
            </a:r>
          </a:p>
          <a:p>
            <a:pPr>
              <a:buFont typeface="Wingdings" panose="05000000000000000000" pitchFamily="2" charset="2"/>
              <a:buChar char="Ø"/>
            </a:pPr>
            <a:r>
              <a:rPr lang="en-US" dirty="0"/>
              <a:t> Accessible Technology</a:t>
            </a:r>
          </a:p>
          <a:p>
            <a:pPr>
              <a:buFont typeface="Wingdings" panose="05000000000000000000" pitchFamily="2" charset="2"/>
              <a:buChar char="Ø"/>
            </a:pPr>
            <a:r>
              <a:rPr lang="en-US" dirty="0"/>
              <a:t> Methods: Requisitions, Procurement Card, Direct Pay</a:t>
            </a:r>
          </a:p>
          <a:p>
            <a:pPr>
              <a:buFont typeface="Wingdings" panose="05000000000000000000" pitchFamily="2" charset="2"/>
              <a:buChar char="Ø"/>
            </a:pPr>
            <a:r>
              <a:rPr lang="en-US" dirty="0"/>
              <a:t> Insurance</a:t>
            </a:r>
          </a:p>
          <a:p>
            <a:pPr>
              <a:buFont typeface="Wingdings" panose="05000000000000000000" pitchFamily="2" charset="2"/>
              <a:buChar char="Ø"/>
            </a:pPr>
            <a:endParaRPr lang="en-US" dirty="0"/>
          </a:p>
        </p:txBody>
      </p:sp>
      <p:pic>
        <p:nvPicPr>
          <p:cNvPr id="3" name="Picture 2">
            <a:extLst>
              <a:ext uri="{FF2B5EF4-FFF2-40B4-BE49-F238E27FC236}">
                <a16:creationId xmlns:a16="http://schemas.microsoft.com/office/drawing/2014/main" id="{F99C48A7-8CB1-709C-8CE2-91AA08D7465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spTree>
    <p:extLst>
      <p:ext uri="{BB962C8B-B14F-4D97-AF65-F5344CB8AC3E}">
        <p14:creationId xmlns:p14="http://schemas.microsoft.com/office/powerpoint/2010/main" val="70296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AE21-B9A7-01AF-F8A1-5B081BF5050F}"/>
              </a:ext>
            </a:extLst>
          </p:cNvPr>
          <p:cNvSpPr>
            <a:spLocks noGrp="1"/>
          </p:cNvSpPr>
          <p:nvPr>
            <p:ph type="title"/>
          </p:nvPr>
        </p:nvSpPr>
        <p:spPr/>
        <p:txBody>
          <a:bodyPr/>
          <a:lstStyle/>
          <a:p>
            <a:r>
              <a:rPr lang="en-US" dirty="0"/>
              <a:t>Insurance </a:t>
            </a:r>
          </a:p>
        </p:txBody>
      </p:sp>
      <p:sp>
        <p:nvSpPr>
          <p:cNvPr id="3" name="Content Placeholder 2">
            <a:extLst>
              <a:ext uri="{FF2B5EF4-FFF2-40B4-BE49-F238E27FC236}">
                <a16:creationId xmlns:a16="http://schemas.microsoft.com/office/drawing/2014/main" id="{BF8165A6-04DE-766A-4BA4-0228FA1DE0E5}"/>
              </a:ext>
            </a:extLst>
          </p:cNvPr>
          <p:cNvSpPr>
            <a:spLocks noGrp="1"/>
          </p:cNvSpPr>
          <p:nvPr>
            <p:ph idx="1"/>
          </p:nvPr>
        </p:nvSpPr>
        <p:spPr/>
        <p:txBody>
          <a:bodyPr>
            <a:normAutofit fontScale="92500" lnSpcReduction="10000"/>
          </a:bodyPr>
          <a:lstStyle/>
          <a:p>
            <a:pPr marL="0" marR="0" lvl="0" indent="0" algn="ctr" defTabSz="914400" rtl="0" eaLnBrk="1" fontAlgn="auto" latinLnBrk="0" hangingPunct="1">
              <a:lnSpc>
                <a:spcPct val="120000"/>
              </a:lnSpc>
              <a:spcBef>
                <a:spcPts val="0"/>
              </a:spcBef>
              <a:spcAft>
                <a:spcPts val="0"/>
              </a:spcAft>
              <a:buClr>
                <a:srgbClr val="CC0B2A"/>
              </a:buClr>
              <a:buSzPts val="3200"/>
              <a:buFont typeface="Arial"/>
              <a:buNone/>
              <a:tabLst/>
              <a:defRPr/>
            </a:pPr>
            <a:r>
              <a:rPr kumimoji="0" lang="en-US" sz="2000" b="0" i="1" u="none" strike="noStrike" kern="0" cap="none" spc="0" normalizeH="0" baseline="0" noProof="0" dirty="0">
                <a:ln>
                  <a:noFill/>
                </a:ln>
                <a:solidFill>
                  <a:srgbClr val="000000"/>
                </a:solidFill>
                <a:effectLst/>
                <a:uLnTx/>
                <a:uFillTx/>
                <a:latin typeface="Arial"/>
                <a:cs typeface="Arial"/>
                <a:sym typeface="Arial"/>
              </a:rPr>
              <a:t>The State of California has elected to be self-insured for its general liability, vehicle liability, workers’ compensation and property exposures. As a state agency, the CSU Office of the Chancellor, the Trustees, and the 23 CSU campuses are included in this self-insured program, administered through the CSU Risk Management Authority (CSURMA), A Joint Powers Authority.</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CSURMA programs include:</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a:p>
            <a:pPr marL="730250" marR="0" lvl="1"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Pooled Liability</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0250" marR="0" lvl="1"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Pooled Workers’ Compensation</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0250" marR="0" lvl="1"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IDL/NDI/UI</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0250" marR="0" lvl="1"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Property Program</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0250" marR="0" lvl="1"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Athletic Injury Medical Expense (AIME)</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0250" marR="0" lvl="1"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Auxiliary Organizations Risk Management Alliance (AORMA)</a:t>
            </a:r>
            <a:endParaRPr lang="en-US" dirty="0"/>
          </a:p>
        </p:txBody>
      </p:sp>
    </p:spTree>
    <p:extLst>
      <p:ext uri="{BB962C8B-B14F-4D97-AF65-F5344CB8AC3E}">
        <p14:creationId xmlns:p14="http://schemas.microsoft.com/office/powerpoint/2010/main" val="354793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33" descr="Question mark on green pastel background"/>
          <p:cNvPicPr preferRelativeResize="0"/>
          <p:nvPr/>
        </p:nvPicPr>
        <p:blipFill rotWithShape="1">
          <a:blip r:embed="rId3">
            <a:alphaModFix/>
          </a:blip>
          <a:srcRect l="33333"/>
          <a:stretch/>
        </p:blipFill>
        <p:spPr>
          <a:xfrm>
            <a:off x="6096000" y="0"/>
            <a:ext cx="6096000" cy="6858000"/>
          </a:xfrm>
          <a:prstGeom prst="rect">
            <a:avLst/>
          </a:prstGeom>
          <a:noFill/>
          <a:ln>
            <a:noFill/>
          </a:ln>
        </p:spPr>
      </p:pic>
      <p:sp>
        <p:nvSpPr>
          <p:cNvPr id="444" name="Google Shape;444;p33"/>
          <p:cNvSpPr txBox="1">
            <a:spLocks noGrp="1"/>
          </p:cNvSpPr>
          <p:nvPr>
            <p:ph type="ctrTitle"/>
          </p:nvPr>
        </p:nvSpPr>
        <p:spPr>
          <a:xfrm>
            <a:off x="900612" y="2217463"/>
            <a:ext cx="5000090" cy="1851660"/>
          </a:xfrm>
          <a:prstGeom prst="rect">
            <a:avLst/>
          </a:prstGeom>
          <a:noFill/>
          <a:ln>
            <a:noFill/>
          </a:ln>
        </p:spPr>
        <p:txBody>
          <a:bodyPr spcFirstLastPara="1" wrap="square" lIns="76188" tIns="38083" rIns="76188" bIns="38083" anchor="b" anchorCtr="0">
            <a:noAutofit/>
          </a:bodyPr>
          <a:lstStyle/>
          <a:p>
            <a:r>
              <a:rPr lang="en-US" sz="3600"/>
              <a:t>Contact Info</a:t>
            </a:r>
            <a:endParaRPr sz="3600"/>
          </a:p>
        </p:txBody>
      </p:sp>
      <p:sp>
        <p:nvSpPr>
          <p:cNvPr id="445" name="Google Shape;445;p33"/>
          <p:cNvSpPr txBox="1">
            <a:spLocks noGrp="1"/>
          </p:cNvSpPr>
          <p:nvPr>
            <p:ph type="subTitle" idx="1"/>
          </p:nvPr>
        </p:nvSpPr>
        <p:spPr>
          <a:xfrm>
            <a:off x="113632" y="3502527"/>
            <a:ext cx="5982368" cy="2668628"/>
          </a:xfrm>
          <a:prstGeom prst="rect">
            <a:avLst/>
          </a:prstGeom>
          <a:noFill/>
          <a:ln>
            <a:noFill/>
          </a:ln>
        </p:spPr>
        <p:txBody>
          <a:bodyPr spcFirstLastPara="1" wrap="square" lIns="76188" tIns="38083" rIns="99042" bIns="38083" anchor="b" anchorCtr="0">
            <a:noAutofit/>
          </a:bodyPr>
          <a:lstStyle/>
          <a:p>
            <a:pPr marL="0" indent="0">
              <a:lnSpc>
                <a:spcPct val="100000"/>
              </a:lnSpc>
              <a:spcBef>
                <a:spcPts val="0"/>
              </a:spcBef>
              <a:buSzPts val="2400"/>
            </a:pPr>
            <a:r>
              <a:rPr lang="en-US" sz="1600" dirty="0"/>
              <a:t>Sara Bonakdar - San Jose State University</a:t>
            </a:r>
            <a:endParaRPr lang="en-US" sz="1800" dirty="0"/>
          </a:p>
          <a:p>
            <a:pPr marL="0" indent="0">
              <a:lnSpc>
                <a:spcPct val="100000"/>
              </a:lnSpc>
              <a:spcBef>
                <a:spcPts val="667"/>
              </a:spcBef>
              <a:buSzPts val="2400"/>
            </a:pPr>
            <a:r>
              <a:rPr lang="en-US" sz="1600" dirty="0"/>
              <a:t>Associate Vice President, Strategic Business Services</a:t>
            </a:r>
          </a:p>
          <a:p>
            <a:pPr marL="0" indent="0">
              <a:lnSpc>
                <a:spcPct val="100000"/>
              </a:lnSpc>
              <a:spcBef>
                <a:spcPts val="667"/>
              </a:spcBef>
              <a:buSzPts val="2400"/>
            </a:pPr>
            <a:r>
              <a:rPr lang="en-US" sz="1600" dirty="0"/>
              <a:t>sara.bonakdar@sjsu.edu</a:t>
            </a:r>
            <a:endParaRPr sz="1600" dirty="0"/>
          </a:p>
          <a:p>
            <a:pPr marL="0" indent="0">
              <a:lnSpc>
                <a:spcPct val="100000"/>
              </a:lnSpc>
              <a:spcBef>
                <a:spcPts val="667"/>
              </a:spcBef>
              <a:buSzPts val="2400"/>
            </a:pPr>
            <a:r>
              <a:rPr lang="en-US" sz="1600" dirty="0"/>
              <a:t>408-924-1561</a:t>
            </a:r>
            <a:endParaRPr sz="1600" dirty="0"/>
          </a:p>
        </p:txBody>
      </p:sp>
      <p:pic>
        <p:nvPicPr>
          <p:cNvPr id="449" name="Google Shape;449;p33"/>
          <p:cNvPicPr preferRelativeResize="0"/>
          <p:nvPr/>
        </p:nvPicPr>
        <p:blipFill>
          <a:blip r:embed="rId4" cstate="print">
            <a:extLst>
              <a:ext uri="{28A0092B-C50C-407E-A947-70E740481C1C}">
                <a14:useLocalDpi xmlns:a14="http://schemas.microsoft.com/office/drawing/2010/main" val="0"/>
              </a:ext>
            </a:extLst>
          </a:blip>
          <a:srcRect/>
          <a:stretch/>
        </p:blipFill>
        <p:spPr>
          <a:xfrm>
            <a:off x="2012724" y="3176155"/>
            <a:ext cx="892969" cy="892969"/>
          </a:xfrm>
          <a:prstGeom prst="ellipse">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4" name="Google Shape;444;p33"/>
          <p:cNvSpPr txBox="1">
            <a:spLocks noGrp="1"/>
          </p:cNvSpPr>
          <p:nvPr>
            <p:ph type="ctrTitle"/>
          </p:nvPr>
        </p:nvSpPr>
        <p:spPr>
          <a:xfrm>
            <a:off x="1066800" y="1894416"/>
            <a:ext cx="10058400" cy="1843571"/>
          </a:xfrm>
          <a:prstGeom prst="rect">
            <a:avLst/>
          </a:prstGeom>
          <a:noFill/>
          <a:ln>
            <a:noFill/>
          </a:ln>
        </p:spPr>
        <p:txBody>
          <a:bodyPr spcFirstLastPara="1" vert="horz" wrap="square" lIns="76188" tIns="38083" rIns="76188" bIns="38083" rtlCol="0" anchor="b" anchorCtr="0">
            <a:noAutofit/>
          </a:bodyPr>
          <a:lstStyle/>
          <a:p>
            <a:pPr algn="ctr"/>
            <a:r>
              <a:rPr lang="en-US" dirty="0"/>
              <a:t>Resources</a:t>
            </a:r>
            <a:endParaRPr dirty="0"/>
          </a:p>
        </p:txBody>
      </p:sp>
      <p:sp>
        <p:nvSpPr>
          <p:cNvPr id="447" name="Google Shape;447;p33"/>
          <p:cNvSpPr txBox="1">
            <a:spLocks noGrp="1"/>
          </p:cNvSpPr>
          <p:nvPr>
            <p:ph type="dt" sz="half" idx="10"/>
          </p:nvPr>
        </p:nvSpPr>
        <p:spPr>
          <a:prstGeom prst="rect">
            <a:avLst/>
          </a:prstGeom>
          <a:noFill/>
          <a:ln>
            <a:noFill/>
          </a:ln>
        </p:spPr>
        <p:txBody>
          <a:bodyPr spcFirstLastPara="1" vert="horz" wrap="square" lIns="76188" tIns="38083" rIns="76188" bIns="38083" rtlCol="0" anchor="ctr" anchorCtr="0">
            <a:noAutofit/>
          </a:bodyPr>
          <a:lstStyle/>
          <a:p>
            <a:pPr>
              <a:buSzPts val="1400"/>
            </a:pPr>
            <a:r>
              <a:rPr lang="en-US"/>
              <a:t>October 15-18, 2023</a:t>
            </a:r>
            <a:endParaRPr/>
          </a:p>
        </p:txBody>
      </p:sp>
      <p:sp>
        <p:nvSpPr>
          <p:cNvPr id="448" name="Google Shape;448;p33"/>
          <p:cNvSpPr txBox="1">
            <a:spLocks noGrp="1"/>
          </p:cNvSpPr>
          <p:nvPr>
            <p:ph type="ftr" sz="quarter" idx="11"/>
          </p:nvPr>
        </p:nvSpPr>
        <p:spPr>
          <a:prstGeom prst="rect">
            <a:avLst/>
          </a:prstGeom>
          <a:noFill/>
          <a:ln>
            <a:noFill/>
          </a:ln>
        </p:spPr>
        <p:txBody>
          <a:bodyPr spcFirstLastPara="1" vert="horz" wrap="square" lIns="76188" tIns="38083" rIns="76188" bIns="38083" rtlCol="0" anchor="ctr" anchorCtr="0">
            <a:noAutofit/>
          </a:bodyPr>
          <a:lstStyle/>
          <a:p>
            <a:pPr>
              <a:buSzPts val="1400"/>
            </a:pPr>
            <a:r>
              <a:rPr lang="en-US">
                <a:latin typeface="Arial"/>
                <a:ea typeface="Arial"/>
                <a:cs typeface="Arial"/>
                <a:sym typeface="Arial"/>
              </a:rPr>
              <a:t>CSU 101 Fall 2023</a:t>
            </a:r>
            <a:endParaRPr/>
          </a:p>
        </p:txBody>
      </p:sp>
      <p:sp>
        <p:nvSpPr>
          <p:cNvPr id="446" name="Google Shape;446;p33"/>
          <p:cNvSpPr txBox="1">
            <a:spLocks noGrp="1"/>
          </p:cNvSpPr>
          <p:nvPr>
            <p:ph type="sldNum" sz="quarter" idx="12"/>
          </p:nvPr>
        </p:nvSpPr>
        <p:spPr>
          <a:prstGeom prst="rect">
            <a:avLst/>
          </a:prstGeom>
          <a:noFill/>
          <a:ln>
            <a:noFill/>
          </a:ln>
        </p:spPr>
        <p:txBody>
          <a:bodyPr spcFirstLastPara="1" vert="horz" wrap="square" lIns="76188" tIns="38083" rIns="76188" bIns="38083" rtlCol="0" anchor="ctr" anchorCtr="0">
            <a:noAutofit/>
          </a:bodyPr>
          <a:lstStyle/>
          <a:p>
            <a:pPr algn="l">
              <a:buSzPts val="1200"/>
            </a:pPr>
            <a:fld id="{00000000-1234-1234-1234-123412341234}" type="slidenum">
              <a:rPr lang="en-US" sz="1000"/>
              <a:pPr algn="l">
                <a:buSzPts val="1200"/>
              </a:pPr>
              <a:t>22</a:t>
            </a:fld>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A540-DA14-78D1-AAF9-6D30FB99F1D0}"/>
              </a:ext>
            </a:extLst>
          </p:cNvPr>
          <p:cNvSpPr>
            <a:spLocks noGrp="1"/>
          </p:cNvSpPr>
          <p:nvPr>
            <p:ph type="title"/>
          </p:nvPr>
        </p:nvSpPr>
        <p:spPr/>
        <p:txBody>
          <a:bodyPr/>
          <a:lstStyle/>
          <a:p>
            <a:r>
              <a:rPr lang="en-US" dirty="0"/>
              <a:t>Federal &amp; State</a:t>
            </a:r>
          </a:p>
        </p:txBody>
      </p:sp>
      <p:sp>
        <p:nvSpPr>
          <p:cNvPr id="3" name="Content Placeholder 2">
            <a:extLst>
              <a:ext uri="{FF2B5EF4-FFF2-40B4-BE49-F238E27FC236}">
                <a16:creationId xmlns:a16="http://schemas.microsoft.com/office/drawing/2014/main" id="{EB3E5D38-F23E-F88E-5698-3A5DE367A760}"/>
              </a:ext>
            </a:extLst>
          </p:cNvPr>
          <p:cNvSpPr>
            <a:spLocks noGrp="1"/>
          </p:cNvSpPr>
          <p:nvPr>
            <p:ph idx="1"/>
          </p:nvPr>
        </p:nvSpPr>
        <p:spPr/>
        <p:txBody>
          <a:bodyPr/>
          <a:lstStyle/>
          <a:p>
            <a:pPr marL="273050" marR="0" lvl="0" indent="-273050" algn="l" defTabSz="914400" rtl="0" eaLnBrk="1" fontAlgn="auto" latinLnBrk="0" hangingPunct="1">
              <a:lnSpc>
                <a:spcPct val="120000"/>
              </a:lnSpc>
              <a:spcBef>
                <a:spcPts val="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2">
                  <a:extLst>
                    <a:ext uri="{A12FA001-AC4F-418D-AE19-62706E023703}">
                      <ahyp:hlinkClr xmlns:ahyp="http://schemas.microsoft.com/office/drawing/2018/hyperlinkcolor" val="tx"/>
                    </a:ext>
                  </a:extLst>
                </a:hlinkClick>
              </a:rPr>
              <a:t>U.S. Constitution – Bill of Rights (10</a:t>
            </a:r>
            <a:r>
              <a:rPr kumimoji="0" lang="en-US" sz="2800" b="0" i="0" u="sng" strike="noStrike" kern="0" cap="none" spc="0" normalizeH="0" baseline="30000" noProof="0" dirty="0">
                <a:ln>
                  <a:noFill/>
                </a:ln>
                <a:solidFill>
                  <a:schemeClr val="tx1"/>
                </a:solidFill>
                <a:effectLst/>
                <a:uLnTx/>
                <a:uFillTx/>
                <a:latin typeface="Arial"/>
                <a:cs typeface="Arial"/>
                <a:sym typeface="Arial"/>
                <a:hlinkClick r:id="rId2">
                  <a:extLst>
                    <a:ext uri="{A12FA001-AC4F-418D-AE19-62706E023703}">
                      <ahyp:hlinkClr xmlns:ahyp="http://schemas.microsoft.com/office/drawing/2018/hyperlinkcolor" val="tx"/>
                    </a:ext>
                  </a:extLst>
                </a:hlinkClick>
              </a:rPr>
              <a:t>th</a:t>
            </a:r>
            <a:r>
              <a:rPr kumimoji="0" lang="en-US" sz="2800" b="0" i="0" u="sng" strike="noStrike" kern="0" cap="none" spc="0" normalizeH="0" baseline="0" noProof="0" dirty="0">
                <a:ln>
                  <a:noFill/>
                </a:ln>
                <a:solidFill>
                  <a:schemeClr val="tx1"/>
                </a:solidFill>
                <a:effectLst/>
                <a:uLnTx/>
                <a:uFillTx/>
                <a:latin typeface="Arial"/>
                <a:cs typeface="Arial"/>
                <a:sym typeface="Arial"/>
                <a:hlinkClick r:id="rId2">
                  <a:extLst>
                    <a:ext uri="{A12FA001-AC4F-418D-AE19-62706E023703}">
                      <ahyp:hlinkClr xmlns:ahyp="http://schemas.microsoft.com/office/drawing/2018/hyperlinkcolor" val="tx"/>
                    </a:ext>
                  </a:extLst>
                </a:hlinkClick>
              </a:rPr>
              <a:t> Amendment)</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Donahoe Act 1960</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4">
                  <a:extLst>
                    <a:ext uri="{A12FA001-AC4F-418D-AE19-62706E023703}">
                      <ahyp:hlinkClr xmlns:ahyp="http://schemas.microsoft.com/office/drawing/2018/hyperlinkcolor" val="tx"/>
                    </a:ext>
                  </a:extLst>
                </a:hlinkClick>
              </a:rPr>
              <a:t>California Law (29 Codes)</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5">
                  <a:extLst>
                    <a:ext uri="{A12FA001-AC4F-418D-AE19-62706E023703}">
                      <ahyp:hlinkClr xmlns:ahyp="http://schemas.microsoft.com/office/drawing/2018/hyperlinkcolor" val="tx"/>
                    </a:ext>
                  </a:extLst>
                </a:hlinkClick>
              </a:rPr>
              <a:t>California Code of Regulations</a:t>
            </a:r>
            <a:endParaRPr kumimoji="0" lang="en-US" sz="2800" b="0" i="0" u="sng" strike="noStrike" kern="0" cap="none" spc="0" normalizeH="0" baseline="0" noProof="0" dirty="0">
              <a:ln>
                <a:noFill/>
              </a:ln>
              <a:solidFill>
                <a:schemeClr val="tx1"/>
              </a:solidFill>
              <a:effectLst/>
              <a:uLnTx/>
              <a:uFillTx/>
              <a:latin typeface="Arial"/>
              <a:cs typeface="Arial"/>
              <a:sym typeface="Arial"/>
            </a:endParaRPr>
          </a:p>
          <a:p>
            <a:endParaRPr lang="en-US" dirty="0"/>
          </a:p>
        </p:txBody>
      </p:sp>
    </p:spTree>
    <p:extLst>
      <p:ext uri="{BB962C8B-B14F-4D97-AF65-F5344CB8AC3E}">
        <p14:creationId xmlns:p14="http://schemas.microsoft.com/office/powerpoint/2010/main" val="1544551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54BD-C080-0ECD-5703-ECDC463D89D7}"/>
              </a:ext>
            </a:extLst>
          </p:cNvPr>
          <p:cNvSpPr>
            <a:spLocks noGrp="1"/>
          </p:cNvSpPr>
          <p:nvPr>
            <p:ph type="title"/>
          </p:nvPr>
        </p:nvSpPr>
        <p:spPr/>
        <p:txBody>
          <a:bodyPr/>
          <a:lstStyle/>
          <a:p>
            <a:r>
              <a:rPr lang="en-US" dirty="0"/>
              <a:t>Procurement Sites &amp; Associations</a:t>
            </a:r>
          </a:p>
        </p:txBody>
      </p:sp>
      <p:sp>
        <p:nvSpPr>
          <p:cNvPr id="3" name="Content Placeholder 2">
            <a:extLst>
              <a:ext uri="{FF2B5EF4-FFF2-40B4-BE49-F238E27FC236}">
                <a16:creationId xmlns:a16="http://schemas.microsoft.com/office/drawing/2014/main" id="{528F83BB-8D84-6F05-56FD-3D75FB89DC35}"/>
              </a:ext>
            </a:extLst>
          </p:cNvPr>
          <p:cNvSpPr>
            <a:spLocks noGrp="1"/>
          </p:cNvSpPr>
          <p:nvPr>
            <p:ph idx="1"/>
          </p:nvPr>
        </p:nvSpPr>
        <p:spPr/>
        <p:txBody>
          <a:bodyPr/>
          <a:lstStyle/>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2">
                  <a:extLst>
                    <a:ext uri="{A12FA001-AC4F-418D-AE19-62706E023703}">
                      <ahyp:hlinkClr xmlns:ahyp="http://schemas.microsoft.com/office/drawing/2018/hyperlinkcolor" val="tx"/>
                    </a:ext>
                  </a:extLst>
                </a:hlinkClick>
              </a:rPr>
              <a:t>NIGP Institute for Public Procurement</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National Procurement Institute (NPI)</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4">
                  <a:extLst>
                    <a:ext uri="{A12FA001-AC4F-418D-AE19-62706E023703}">
                      <ahyp:hlinkClr xmlns:ahyp="http://schemas.microsoft.com/office/drawing/2018/hyperlinkcolor" val="tx"/>
                    </a:ext>
                  </a:extLst>
                </a:hlinkClick>
              </a:rPr>
              <a:t>National Association of Education Procurement (NAEP)</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5">
                  <a:extLst>
                    <a:ext uri="{A12FA001-AC4F-418D-AE19-62706E023703}">
                      <ahyp:hlinkClr xmlns:ahyp="http://schemas.microsoft.com/office/drawing/2018/hyperlinkcolor" val="tx"/>
                    </a:ext>
                  </a:extLst>
                </a:hlinkClick>
              </a:rPr>
              <a:t>Institute for Supply Management</a:t>
            </a:r>
            <a:endParaRPr kumimoji="0" lang="en-US" sz="2800" b="0" i="0" u="sng"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20000"/>
              </a:lnSpc>
              <a:spcBef>
                <a:spcPts val="900"/>
              </a:spcBef>
              <a:spcAft>
                <a:spcPts val="0"/>
              </a:spcAft>
              <a:buClr>
                <a:srgbClr val="CC0B2A"/>
              </a:buClr>
              <a:buSzPts val="2800"/>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Tree>
    <p:extLst>
      <p:ext uri="{BB962C8B-B14F-4D97-AF65-F5344CB8AC3E}">
        <p14:creationId xmlns:p14="http://schemas.microsoft.com/office/powerpoint/2010/main" val="2594257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5D18-AC57-DA30-80F6-B9BA388D4CAC}"/>
              </a:ext>
            </a:extLst>
          </p:cNvPr>
          <p:cNvSpPr>
            <a:spLocks noGrp="1"/>
          </p:cNvSpPr>
          <p:nvPr>
            <p:ph type="title"/>
          </p:nvPr>
        </p:nvSpPr>
        <p:spPr/>
        <p:txBody>
          <a:bodyPr/>
          <a:lstStyle/>
          <a:p>
            <a:r>
              <a:rPr lang="en-US" dirty="0"/>
              <a:t>Chancellor’s Office Sites of Interest</a:t>
            </a:r>
          </a:p>
        </p:txBody>
      </p:sp>
      <p:sp>
        <p:nvSpPr>
          <p:cNvPr id="3" name="Content Placeholder 2">
            <a:extLst>
              <a:ext uri="{FF2B5EF4-FFF2-40B4-BE49-F238E27FC236}">
                <a16:creationId xmlns:a16="http://schemas.microsoft.com/office/drawing/2014/main" id="{741CB90D-9208-8907-8FA1-EB8DF2A8BE26}"/>
              </a:ext>
            </a:extLst>
          </p:cNvPr>
          <p:cNvSpPr>
            <a:spLocks noGrp="1"/>
          </p:cNvSpPr>
          <p:nvPr>
            <p:ph idx="1"/>
          </p:nvPr>
        </p:nvSpPr>
        <p:spPr/>
        <p:txBody>
          <a:bodyPr>
            <a:normAutofit fontScale="77500" lnSpcReduction="20000"/>
          </a:bodyPr>
          <a:lstStyle/>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2">
                  <a:extLst>
                    <a:ext uri="{A12FA001-AC4F-418D-AE19-62706E023703}">
                      <ahyp:hlinkClr xmlns:ahyp="http://schemas.microsoft.com/office/drawing/2018/hyperlinkcolor" val="tx"/>
                    </a:ext>
                  </a:extLst>
                </a:hlinkClick>
              </a:rPr>
              <a:t>CSU Policy Library</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CO Contract Services &amp; Procurement Site</a:t>
            </a:r>
            <a:endParaRPr kumimoji="0" lang="en-US" sz="2800" b="0" i="0" u="sng"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lang="en-US" sz="2800" kern="0" dirty="0">
                <a:solidFill>
                  <a:schemeClr val="tx1"/>
                </a:solidFill>
                <a:latin typeface="Arial"/>
                <a:cs typeface="Arial"/>
                <a:sym typeface="Arial"/>
                <a:hlinkClick r:id="rId4">
                  <a:extLst>
                    <a:ext uri="{A12FA001-AC4F-418D-AE19-62706E023703}">
                      <ahyp:hlinkClr xmlns:ahyp="http://schemas.microsoft.com/office/drawing/2018/hyperlinkcolor" val="tx"/>
                    </a:ext>
                  </a:extLst>
                </a:hlinkClick>
              </a:rPr>
              <a:t>Supplier Resources</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5">
                  <a:extLst>
                    <a:ext uri="{A12FA001-AC4F-418D-AE19-62706E023703}">
                      <ahyp:hlinkClr xmlns:ahyp="http://schemas.microsoft.com/office/drawing/2018/hyperlinkcolor" val="tx"/>
                    </a:ext>
                  </a:extLst>
                </a:hlinkClick>
              </a:rPr>
              <a:t>Capital Planning Design &amp; Construction</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6">
                  <a:extLst>
                    <a:ext uri="{A12FA001-AC4F-418D-AE19-62706E023703}">
                      <ahyp:hlinkClr xmlns:ahyp="http://schemas.microsoft.com/office/drawing/2018/hyperlinkcolor" val="tx"/>
                    </a:ext>
                  </a:extLst>
                </a:hlinkClick>
              </a:rPr>
              <a:t>Auxiliary Organizations of the CSU</a:t>
            </a:r>
            <a:endParaRPr kumimoji="0" lang="en-US" sz="2800" b="0" i="0" u="sng"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7">
                  <a:extLst>
                    <a:ext uri="{A12FA001-AC4F-418D-AE19-62706E023703}">
                      <ahyp:hlinkClr xmlns:ahyp="http://schemas.microsoft.com/office/drawing/2018/hyperlinkcolor" val="tx"/>
                    </a:ext>
                  </a:extLst>
                </a:hlinkClick>
              </a:rPr>
              <a:t>CSU Fact Book</a:t>
            </a:r>
            <a:endParaRPr kumimoji="0" lang="en-US" sz="32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8">
                  <a:extLst>
                    <a:ext uri="{A12FA001-AC4F-418D-AE19-62706E023703}">
                      <ahyp:hlinkClr xmlns:ahyp="http://schemas.microsoft.com/office/drawing/2018/hyperlinkcolor" val="tx"/>
                    </a:ext>
                  </a:extLst>
                </a:hlinkClick>
              </a:rPr>
              <a:t>Reporting Transparency (contract award by campus)</a:t>
            </a:r>
            <a:endParaRPr kumimoji="0" lang="en-US" sz="32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9">
                  <a:extLst>
                    <a:ext uri="{A12FA001-AC4F-418D-AE19-62706E023703}">
                      <ahyp:hlinkClr xmlns:ahyp="http://schemas.microsoft.com/office/drawing/2018/hyperlinkcolor" val="tx"/>
                    </a:ext>
                  </a:extLst>
                </a:hlinkClick>
              </a:rPr>
              <a:t>Risk Management</a:t>
            </a:r>
            <a:endParaRPr kumimoji="0" lang="en-US" sz="3200" b="0" i="0" u="none" strike="noStrike" kern="0" cap="none" spc="0" normalizeH="0" baseline="0" noProof="0" dirty="0">
              <a:ln>
                <a:noFill/>
              </a:ln>
              <a:solidFill>
                <a:schemeClr val="tx1"/>
              </a:solidFill>
              <a:effectLst/>
              <a:uLnTx/>
              <a:uFillTx/>
              <a:latin typeface="Arial"/>
              <a:cs typeface="Arial"/>
              <a:sym typeface="Arial"/>
            </a:endParaRPr>
          </a:p>
          <a:p>
            <a:pPr marL="273050" marR="0" lvl="0" indent="-273050" algn="l" defTabSz="914400" rtl="0" eaLnBrk="1" fontAlgn="auto" latinLnBrk="0" hangingPunct="1">
              <a:lnSpc>
                <a:spcPct val="120000"/>
              </a:lnSpc>
              <a:spcBef>
                <a:spcPts val="900"/>
              </a:spcBef>
              <a:spcAft>
                <a:spcPts val="0"/>
              </a:spcAft>
              <a:buClr>
                <a:srgbClr val="CC0B2A"/>
              </a:buClr>
              <a:buSzPts val="2800"/>
              <a:buFont typeface="Arial"/>
              <a:buChar char="•"/>
              <a:tabLst/>
              <a:defRPr/>
            </a:pPr>
            <a:r>
              <a:rPr kumimoji="0" lang="en-US" sz="2800" b="0" i="0" u="sng" strike="noStrike" kern="0" cap="none" spc="0" normalizeH="0" baseline="0" noProof="0" dirty="0">
                <a:ln>
                  <a:noFill/>
                </a:ln>
                <a:solidFill>
                  <a:schemeClr val="tx1"/>
                </a:solidFill>
                <a:effectLst/>
                <a:uLnTx/>
                <a:uFillTx/>
                <a:latin typeface="Arial"/>
                <a:cs typeface="Arial"/>
                <a:sym typeface="Arial"/>
                <a:hlinkClick r:id="rId10">
                  <a:extLst>
                    <a:ext uri="{A12FA001-AC4F-418D-AE19-62706E023703}">
                      <ahyp:hlinkClr xmlns:ahyp="http://schemas.microsoft.com/office/drawing/2018/hyperlinkcolor" val="tx"/>
                    </a:ext>
                  </a:extLst>
                </a:hlinkClick>
              </a:rPr>
              <a:t>Accessible Technology Initiative</a:t>
            </a:r>
            <a:endParaRPr kumimoji="0" lang="en-US" sz="2800" b="0" i="0" u="none" strike="noStrike" kern="0" cap="none" spc="0" normalizeH="0" baseline="0" noProof="0" dirty="0">
              <a:ln>
                <a:noFill/>
              </a:ln>
              <a:solidFill>
                <a:schemeClr val="tx1"/>
              </a:solidFill>
              <a:effectLst/>
              <a:uLnTx/>
              <a:uFillTx/>
              <a:latin typeface="Arial"/>
              <a:cs typeface="Arial"/>
              <a:sym typeface="Arial"/>
            </a:endParaRPr>
          </a:p>
          <a:p>
            <a:endParaRPr lang="en-US" dirty="0"/>
          </a:p>
        </p:txBody>
      </p:sp>
    </p:spTree>
    <p:extLst>
      <p:ext uri="{BB962C8B-B14F-4D97-AF65-F5344CB8AC3E}">
        <p14:creationId xmlns:p14="http://schemas.microsoft.com/office/powerpoint/2010/main" val="34375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7A01-C518-9ABA-22F1-FF459B9F8640}"/>
              </a:ext>
            </a:extLst>
          </p:cNvPr>
          <p:cNvSpPr>
            <a:spLocks noGrp="1"/>
          </p:cNvSpPr>
          <p:nvPr>
            <p:ph type="title"/>
          </p:nvPr>
        </p:nvSpPr>
        <p:spPr/>
        <p:txBody>
          <a:bodyPr/>
          <a:lstStyle/>
          <a:p>
            <a:r>
              <a:rPr lang="en-US" dirty="0"/>
              <a:t>CSU Authority</a:t>
            </a:r>
          </a:p>
        </p:txBody>
      </p:sp>
      <p:pic>
        <p:nvPicPr>
          <p:cNvPr id="4" name="Picture 3">
            <a:extLst>
              <a:ext uri="{FF2B5EF4-FFF2-40B4-BE49-F238E27FC236}">
                <a16:creationId xmlns:a16="http://schemas.microsoft.com/office/drawing/2014/main" id="{39710294-39A9-0851-0B71-837DC63E0A7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sp>
        <p:nvSpPr>
          <p:cNvPr id="5" name="Google Shape;92;p4">
            <a:extLst>
              <a:ext uri="{FF2B5EF4-FFF2-40B4-BE49-F238E27FC236}">
                <a16:creationId xmlns:a16="http://schemas.microsoft.com/office/drawing/2014/main" id="{BAB7822D-EAA4-FAAC-C130-E5167EAB7604}"/>
              </a:ext>
            </a:extLst>
          </p:cNvPr>
          <p:cNvSpPr txBox="1">
            <a:spLocks noGrp="1"/>
          </p:cNvSpPr>
          <p:nvPr>
            <p:ph idx="1"/>
          </p:nvPr>
        </p:nvSpPr>
        <p:spPr>
          <a:xfrm>
            <a:off x="1096963" y="1846263"/>
            <a:ext cx="10058400" cy="4022725"/>
          </a:xfrm>
          <a:prstGeom prst="rect">
            <a:avLst/>
          </a:prstGeom>
          <a:solidFill>
            <a:schemeClr val="lt1">
              <a:alpha val="40000"/>
            </a:schemeClr>
          </a:solidFill>
          <a:ln>
            <a:noFill/>
          </a:ln>
        </p:spPr>
        <p:txBody>
          <a:bodyPr spcFirstLastPara="1" wrap="square" lIns="0" tIns="45700" rIns="274300" bIns="91425" anchor="t" anchorCtr="0">
            <a:noAutofit/>
          </a:bodyPr>
          <a:lstStyle/>
          <a:p>
            <a:pPr marL="273050" lvl="0" indent="-273050" algn="l" rtl="0">
              <a:lnSpc>
                <a:spcPct val="120000"/>
              </a:lnSpc>
              <a:spcBef>
                <a:spcPts val="0"/>
              </a:spcBef>
              <a:spcAft>
                <a:spcPts val="0"/>
              </a:spcAft>
              <a:buSzPts val="3200"/>
              <a:buChar char="•"/>
            </a:pPr>
            <a:r>
              <a:rPr lang="en-US" sz="2400" dirty="0"/>
              <a:t>Who are you, CSU?</a:t>
            </a:r>
            <a:endParaRPr sz="2400" dirty="0"/>
          </a:p>
          <a:p>
            <a:pPr marL="731520" lvl="1" indent="-273050" algn="l" rtl="0">
              <a:lnSpc>
                <a:spcPct val="120000"/>
              </a:lnSpc>
              <a:spcBef>
                <a:spcPts val="100"/>
              </a:spcBef>
              <a:spcAft>
                <a:spcPts val="0"/>
              </a:spcAft>
              <a:buSzPts val="2800"/>
              <a:buChar char="•"/>
            </a:pPr>
            <a:r>
              <a:rPr lang="en-US" sz="2000" dirty="0"/>
              <a:t>CSU is the State of California acting in a higher education capacity</a:t>
            </a:r>
            <a:endParaRPr sz="2000" dirty="0"/>
          </a:p>
          <a:p>
            <a:pPr marL="731520" lvl="1" indent="-273050" algn="l" rtl="0">
              <a:lnSpc>
                <a:spcPct val="120000"/>
              </a:lnSpc>
              <a:spcBef>
                <a:spcPts val="100"/>
              </a:spcBef>
              <a:spcAft>
                <a:spcPts val="0"/>
              </a:spcAft>
              <a:buSzPts val="2800"/>
              <a:buChar char="•"/>
            </a:pPr>
            <a:r>
              <a:rPr lang="en-US" sz="2000" dirty="0"/>
              <a:t>Acts through it’s Trustees of the California State University</a:t>
            </a:r>
            <a:endParaRPr sz="2000" dirty="0"/>
          </a:p>
          <a:p>
            <a:pPr marL="731520" lvl="1" indent="-273050" algn="l" rtl="0">
              <a:lnSpc>
                <a:spcPct val="120000"/>
              </a:lnSpc>
              <a:spcBef>
                <a:spcPts val="100"/>
              </a:spcBef>
              <a:spcAft>
                <a:spcPts val="0"/>
              </a:spcAft>
              <a:buSzPts val="2800"/>
              <a:buChar char="•"/>
            </a:pPr>
            <a:r>
              <a:rPr lang="en-US" sz="2000" dirty="0"/>
              <a:t>Created and defined by Statute</a:t>
            </a:r>
            <a:endParaRPr sz="2000" dirty="0"/>
          </a:p>
          <a:p>
            <a:pPr marL="731520" lvl="1" indent="-273050" algn="l" rtl="0">
              <a:lnSpc>
                <a:spcPct val="120000"/>
              </a:lnSpc>
              <a:spcBef>
                <a:spcPts val="100"/>
              </a:spcBef>
              <a:spcAft>
                <a:spcPts val="0"/>
              </a:spcAft>
              <a:buSzPts val="2800"/>
              <a:buChar char="•"/>
            </a:pPr>
            <a:r>
              <a:rPr lang="en-US" sz="2000" dirty="0"/>
              <a:t>A single legal entity with 22 campuses and the CO</a:t>
            </a:r>
            <a:endParaRPr sz="2000" dirty="0"/>
          </a:p>
        </p:txBody>
      </p:sp>
      <p:sp>
        <p:nvSpPr>
          <p:cNvPr id="6" name="Google Shape;93;p4">
            <a:extLst>
              <a:ext uri="{FF2B5EF4-FFF2-40B4-BE49-F238E27FC236}">
                <a16:creationId xmlns:a16="http://schemas.microsoft.com/office/drawing/2014/main" id="{AFA7D908-2D27-292C-D27B-332874BF2A9D}"/>
              </a:ext>
            </a:extLst>
          </p:cNvPr>
          <p:cNvSpPr/>
          <p:nvPr/>
        </p:nvSpPr>
        <p:spPr>
          <a:xfrm>
            <a:off x="834013" y="4441370"/>
            <a:ext cx="10918031" cy="101562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2800"/>
              <a:buFont typeface="Calibri"/>
              <a:buNone/>
            </a:pPr>
            <a:r>
              <a:rPr lang="en-US" sz="2000" b="0" i="1" u="none" strike="noStrike" cap="none" dirty="0">
                <a:solidFill>
                  <a:schemeClr val="dk1"/>
                </a:solidFill>
                <a:ea typeface="Calibri"/>
                <a:cs typeface="Calibri"/>
                <a:sym typeface="Calibri"/>
              </a:rPr>
              <a:t>“As Chief Procurement Officers we are dedicated to driving value and using the collective power of the CSU as one procurement team of 100+ professionals.”</a:t>
            </a:r>
            <a:endParaRPr sz="2000" b="0" i="0" u="none" strike="noStrike" cap="none" dirty="0">
              <a:solidFill>
                <a:srgbClr val="000000"/>
              </a:solidFill>
              <a:ea typeface="Arial"/>
              <a:cs typeface="Arial"/>
              <a:sym typeface="Arial"/>
            </a:endParaRPr>
          </a:p>
          <a:p>
            <a:pPr marL="0" marR="0" lvl="0" indent="0" algn="r" rtl="0">
              <a:lnSpc>
                <a:spcPct val="100000"/>
              </a:lnSpc>
              <a:spcBef>
                <a:spcPts val="0"/>
              </a:spcBef>
              <a:spcAft>
                <a:spcPts val="0"/>
              </a:spcAft>
              <a:buClr>
                <a:schemeClr val="dk1"/>
              </a:buClr>
              <a:buSzPts val="2800"/>
              <a:buFont typeface="Calibri"/>
              <a:buNone/>
            </a:pPr>
            <a:r>
              <a:rPr lang="en-US" sz="2000" b="0" i="1" u="none" strike="noStrike" cap="none" dirty="0">
                <a:solidFill>
                  <a:schemeClr val="dk1"/>
                </a:solidFill>
                <a:ea typeface="Calibri"/>
                <a:cs typeface="Calibri"/>
                <a:sym typeface="Calibri"/>
              </a:rPr>
              <a:t> – 23CPlan</a:t>
            </a:r>
            <a:endParaRPr sz="2000" b="0" i="0" u="none" strike="noStrike" cap="none" dirty="0">
              <a:solidFill>
                <a:srgbClr val="000000"/>
              </a:solidFill>
              <a:ea typeface="Arial"/>
              <a:cs typeface="Arial"/>
              <a:sym typeface="Arial"/>
            </a:endParaRPr>
          </a:p>
        </p:txBody>
      </p:sp>
    </p:spTree>
    <p:extLst>
      <p:ext uri="{BB962C8B-B14F-4D97-AF65-F5344CB8AC3E}">
        <p14:creationId xmlns:p14="http://schemas.microsoft.com/office/powerpoint/2010/main" val="94763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F27F0-B3F4-EB79-9E67-2F7CFBBF145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grpSp>
        <p:nvGrpSpPr>
          <p:cNvPr id="8" name="Google Shape;103;p5">
            <a:extLst>
              <a:ext uri="{FF2B5EF4-FFF2-40B4-BE49-F238E27FC236}">
                <a16:creationId xmlns:a16="http://schemas.microsoft.com/office/drawing/2014/main" id="{7561399F-CB29-F0F3-8036-A1EAE2387133}"/>
              </a:ext>
            </a:extLst>
          </p:cNvPr>
          <p:cNvGrpSpPr/>
          <p:nvPr/>
        </p:nvGrpSpPr>
        <p:grpSpPr>
          <a:xfrm>
            <a:off x="1298071" y="1871280"/>
            <a:ext cx="5620435" cy="4438411"/>
            <a:chOff x="2422" y="18907"/>
            <a:chExt cx="5454884" cy="4859305"/>
          </a:xfrm>
        </p:grpSpPr>
        <p:sp>
          <p:nvSpPr>
            <p:cNvPr id="9" name="Google Shape;104;p5">
              <a:extLst>
                <a:ext uri="{FF2B5EF4-FFF2-40B4-BE49-F238E27FC236}">
                  <a16:creationId xmlns:a16="http://schemas.microsoft.com/office/drawing/2014/main" id="{92E925D6-B6E6-0F33-E138-01372416C767}"/>
                </a:ext>
              </a:extLst>
            </p:cNvPr>
            <p:cNvSpPr/>
            <p:nvPr/>
          </p:nvSpPr>
          <p:spPr>
            <a:xfrm rot="5400000">
              <a:off x="201314" y="851082"/>
              <a:ext cx="750708" cy="854654"/>
            </a:xfrm>
            <a:prstGeom prst="bentUpArrow">
              <a:avLst>
                <a:gd name="adj1" fmla="val 32840"/>
                <a:gd name="adj2" fmla="val 25000"/>
                <a:gd name="adj3" fmla="val 35780"/>
              </a:avLst>
            </a:prstGeom>
            <a:solidFill>
              <a:srgbClr val="C5CB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5;p5">
              <a:extLst>
                <a:ext uri="{FF2B5EF4-FFF2-40B4-BE49-F238E27FC236}">
                  <a16:creationId xmlns:a16="http://schemas.microsoft.com/office/drawing/2014/main" id="{9BDAFE75-04F4-A6F1-4176-48DE8D027B3D}"/>
                </a:ext>
              </a:extLst>
            </p:cNvPr>
            <p:cNvSpPr/>
            <p:nvPr/>
          </p:nvSpPr>
          <p:spPr>
            <a:xfrm>
              <a:off x="2422" y="18907"/>
              <a:ext cx="1263750" cy="884584"/>
            </a:xfrm>
            <a:prstGeom prst="roundRect">
              <a:avLst>
                <a:gd name="adj" fmla="val 16670"/>
              </a:avLst>
            </a:prstGeom>
            <a:solidFill>
              <a:srgbClr val="76767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06;p5">
              <a:extLst>
                <a:ext uri="{FF2B5EF4-FFF2-40B4-BE49-F238E27FC236}">
                  <a16:creationId xmlns:a16="http://schemas.microsoft.com/office/drawing/2014/main" id="{55AB00C3-24E5-CAF3-C014-48BFB7C43045}"/>
                </a:ext>
              </a:extLst>
            </p:cNvPr>
            <p:cNvSpPr txBox="1"/>
            <p:nvPr/>
          </p:nvSpPr>
          <p:spPr>
            <a:xfrm>
              <a:off x="45612" y="62097"/>
              <a:ext cx="1177370" cy="79820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Constitution</a:t>
              </a:r>
              <a:endParaRPr sz="1500" b="0" i="0" u="none" strike="noStrike" cap="none">
                <a:solidFill>
                  <a:schemeClr val="lt1"/>
                </a:solidFill>
                <a:latin typeface="Arial"/>
                <a:ea typeface="Arial"/>
                <a:cs typeface="Arial"/>
                <a:sym typeface="Arial"/>
              </a:endParaRPr>
            </a:p>
          </p:txBody>
        </p:sp>
        <p:sp>
          <p:nvSpPr>
            <p:cNvPr id="12" name="Google Shape;107;p5">
              <a:extLst>
                <a:ext uri="{FF2B5EF4-FFF2-40B4-BE49-F238E27FC236}">
                  <a16:creationId xmlns:a16="http://schemas.microsoft.com/office/drawing/2014/main" id="{FEC64689-E726-49F1-9E9A-ADAB000FF44F}"/>
                </a:ext>
              </a:extLst>
            </p:cNvPr>
            <p:cNvSpPr/>
            <p:nvPr/>
          </p:nvSpPr>
          <p:spPr>
            <a:xfrm>
              <a:off x="1266173" y="103272"/>
              <a:ext cx="919131" cy="7149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08;p5">
              <a:extLst>
                <a:ext uri="{FF2B5EF4-FFF2-40B4-BE49-F238E27FC236}">
                  <a16:creationId xmlns:a16="http://schemas.microsoft.com/office/drawing/2014/main" id="{4C51B2F5-28C0-5AA6-5DD2-A40E11264D40}"/>
                </a:ext>
              </a:extLst>
            </p:cNvPr>
            <p:cNvSpPr/>
            <p:nvPr/>
          </p:nvSpPr>
          <p:spPr>
            <a:xfrm rot="5400000">
              <a:off x="1249098" y="1844762"/>
              <a:ext cx="750708" cy="854654"/>
            </a:xfrm>
            <a:prstGeom prst="bentUpArrow">
              <a:avLst>
                <a:gd name="adj1" fmla="val 32840"/>
                <a:gd name="adj2" fmla="val 25000"/>
                <a:gd name="adj3" fmla="val 35780"/>
              </a:avLst>
            </a:prstGeom>
            <a:solidFill>
              <a:srgbClr val="CCD3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09;p5">
              <a:extLst>
                <a:ext uri="{FF2B5EF4-FFF2-40B4-BE49-F238E27FC236}">
                  <a16:creationId xmlns:a16="http://schemas.microsoft.com/office/drawing/2014/main" id="{D3183999-B4E1-2F07-95D8-63E83A00444A}"/>
                </a:ext>
              </a:extLst>
            </p:cNvPr>
            <p:cNvSpPr/>
            <p:nvPr/>
          </p:nvSpPr>
          <p:spPr>
            <a:xfrm>
              <a:off x="1050206" y="1012587"/>
              <a:ext cx="1263750" cy="884584"/>
            </a:xfrm>
            <a:prstGeom prst="roundRect">
              <a:avLst>
                <a:gd name="adj" fmla="val 16670"/>
              </a:avLst>
            </a:prstGeom>
            <a:solidFill>
              <a:srgbClr val="EBA8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10;p5">
              <a:extLst>
                <a:ext uri="{FF2B5EF4-FFF2-40B4-BE49-F238E27FC236}">
                  <a16:creationId xmlns:a16="http://schemas.microsoft.com/office/drawing/2014/main" id="{306E4EE8-E511-324C-AA7C-9834AF1C6C41}"/>
                </a:ext>
              </a:extLst>
            </p:cNvPr>
            <p:cNvSpPr txBox="1"/>
            <p:nvPr/>
          </p:nvSpPr>
          <p:spPr>
            <a:xfrm>
              <a:off x="1093396" y="1055777"/>
              <a:ext cx="1177370" cy="79820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dirty="0">
                  <a:solidFill>
                    <a:schemeClr val="lt1"/>
                  </a:solidFill>
                  <a:latin typeface="Arial"/>
                  <a:ea typeface="Arial"/>
                  <a:cs typeface="Arial"/>
                  <a:sym typeface="Arial"/>
                </a:rPr>
                <a:t>Legislature Governor</a:t>
              </a:r>
              <a:endParaRPr sz="1500" b="0" i="0" u="none" strike="noStrike" cap="none" dirty="0">
                <a:solidFill>
                  <a:schemeClr val="lt1"/>
                </a:solidFill>
                <a:latin typeface="Arial"/>
                <a:ea typeface="Arial"/>
                <a:cs typeface="Arial"/>
                <a:sym typeface="Arial"/>
              </a:endParaRPr>
            </a:p>
          </p:txBody>
        </p:sp>
        <p:sp>
          <p:nvSpPr>
            <p:cNvPr id="16" name="Google Shape;111;p5">
              <a:extLst>
                <a:ext uri="{FF2B5EF4-FFF2-40B4-BE49-F238E27FC236}">
                  <a16:creationId xmlns:a16="http://schemas.microsoft.com/office/drawing/2014/main" id="{3B30D80F-F743-F22F-F712-8B6BA6D90360}"/>
                </a:ext>
              </a:extLst>
            </p:cNvPr>
            <p:cNvSpPr/>
            <p:nvPr/>
          </p:nvSpPr>
          <p:spPr>
            <a:xfrm>
              <a:off x="2313956" y="1096953"/>
              <a:ext cx="919131" cy="7149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12;p5">
              <a:extLst>
                <a:ext uri="{FF2B5EF4-FFF2-40B4-BE49-F238E27FC236}">
                  <a16:creationId xmlns:a16="http://schemas.microsoft.com/office/drawing/2014/main" id="{7C3B1930-D1D3-19CF-622C-417202B8567D}"/>
                </a:ext>
              </a:extLst>
            </p:cNvPr>
            <p:cNvSpPr/>
            <p:nvPr/>
          </p:nvSpPr>
          <p:spPr>
            <a:xfrm rot="5400000">
              <a:off x="2296881" y="2838442"/>
              <a:ext cx="750708" cy="854654"/>
            </a:xfrm>
            <a:prstGeom prst="bentUpArrow">
              <a:avLst>
                <a:gd name="adj1" fmla="val 32840"/>
                <a:gd name="adj2" fmla="val 25000"/>
                <a:gd name="adj3" fmla="val 35780"/>
              </a:avLst>
            </a:prstGeom>
            <a:solidFill>
              <a:srgbClr val="DBDD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13;p5">
              <a:extLst>
                <a:ext uri="{FF2B5EF4-FFF2-40B4-BE49-F238E27FC236}">
                  <a16:creationId xmlns:a16="http://schemas.microsoft.com/office/drawing/2014/main" id="{E5E89786-D638-6141-1FEB-B8F67A1D6602}"/>
                </a:ext>
              </a:extLst>
            </p:cNvPr>
            <p:cNvSpPr/>
            <p:nvPr/>
          </p:nvSpPr>
          <p:spPr>
            <a:xfrm>
              <a:off x="2097989" y="2006267"/>
              <a:ext cx="1263750" cy="884584"/>
            </a:xfrm>
            <a:prstGeom prst="roundRect">
              <a:avLst>
                <a:gd name="adj" fmla="val 16670"/>
              </a:avLst>
            </a:prstGeom>
            <a:solidFill>
              <a:srgbClr val="88193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14;p5">
              <a:extLst>
                <a:ext uri="{FF2B5EF4-FFF2-40B4-BE49-F238E27FC236}">
                  <a16:creationId xmlns:a16="http://schemas.microsoft.com/office/drawing/2014/main" id="{252C595C-488B-62FB-381D-09381853C759}"/>
                </a:ext>
              </a:extLst>
            </p:cNvPr>
            <p:cNvSpPr txBox="1"/>
            <p:nvPr/>
          </p:nvSpPr>
          <p:spPr>
            <a:xfrm>
              <a:off x="2141179" y="2049457"/>
              <a:ext cx="1177370" cy="79820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dirty="0">
                  <a:solidFill>
                    <a:schemeClr val="lt1"/>
                  </a:solidFill>
                  <a:latin typeface="Arial"/>
                  <a:ea typeface="Arial"/>
                  <a:cs typeface="Arial"/>
                  <a:sym typeface="Arial"/>
                </a:rPr>
                <a:t>Board of Trustees</a:t>
              </a:r>
              <a:endParaRPr sz="1500" b="0" i="0" u="none" strike="noStrike" cap="none" dirty="0">
                <a:solidFill>
                  <a:schemeClr val="lt1"/>
                </a:solidFill>
                <a:latin typeface="Arial"/>
                <a:ea typeface="Arial"/>
                <a:cs typeface="Arial"/>
                <a:sym typeface="Arial"/>
              </a:endParaRPr>
            </a:p>
          </p:txBody>
        </p:sp>
        <p:sp>
          <p:nvSpPr>
            <p:cNvPr id="20" name="Google Shape;115;p5">
              <a:extLst>
                <a:ext uri="{FF2B5EF4-FFF2-40B4-BE49-F238E27FC236}">
                  <a16:creationId xmlns:a16="http://schemas.microsoft.com/office/drawing/2014/main" id="{F8201D0F-BFB9-05B7-5E5E-809406720F6C}"/>
                </a:ext>
              </a:extLst>
            </p:cNvPr>
            <p:cNvSpPr/>
            <p:nvPr/>
          </p:nvSpPr>
          <p:spPr>
            <a:xfrm>
              <a:off x="3361740" y="2090633"/>
              <a:ext cx="919131" cy="7149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16;p5">
              <a:extLst>
                <a:ext uri="{FF2B5EF4-FFF2-40B4-BE49-F238E27FC236}">
                  <a16:creationId xmlns:a16="http://schemas.microsoft.com/office/drawing/2014/main" id="{1B213451-8E38-FA7B-DABB-6730BF97D23D}"/>
                </a:ext>
              </a:extLst>
            </p:cNvPr>
            <p:cNvSpPr/>
            <p:nvPr/>
          </p:nvSpPr>
          <p:spPr>
            <a:xfrm rot="5400000">
              <a:off x="3344665" y="3832122"/>
              <a:ext cx="750708" cy="854654"/>
            </a:xfrm>
            <a:prstGeom prst="bentUpArrow">
              <a:avLst>
                <a:gd name="adj1" fmla="val 32840"/>
                <a:gd name="adj2" fmla="val 25000"/>
                <a:gd name="adj3" fmla="val 35780"/>
              </a:avLst>
            </a:prstGeom>
            <a:solidFill>
              <a:srgbClr val="E9E9E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17;p5">
              <a:extLst>
                <a:ext uri="{FF2B5EF4-FFF2-40B4-BE49-F238E27FC236}">
                  <a16:creationId xmlns:a16="http://schemas.microsoft.com/office/drawing/2014/main" id="{8798D23F-6137-D900-53CF-B8D8C1300FA5}"/>
                </a:ext>
              </a:extLst>
            </p:cNvPr>
            <p:cNvSpPr/>
            <p:nvPr/>
          </p:nvSpPr>
          <p:spPr>
            <a:xfrm>
              <a:off x="3145773" y="2999947"/>
              <a:ext cx="1263750" cy="884584"/>
            </a:xfrm>
            <a:prstGeom prst="roundRect">
              <a:avLst>
                <a:gd name="adj" fmla="val 16670"/>
              </a:avLst>
            </a:prstGeom>
            <a:solidFill>
              <a:srgbClr val="0057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18;p5">
              <a:extLst>
                <a:ext uri="{FF2B5EF4-FFF2-40B4-BE49-F238E27FC236}">
                  <a16:creationId xmlns:a16="http://schemas.microsoft.com/office/drawing/2014/main" id="{E78952CF-AF0B-8B5E-8345-988BFABD35A5}"/>
                </a:ext>
              </a:extLst>
            </p:cNvPr>
            <p:cNvSpPr txBox="1"/>
            <p:nvPr/>
          </p:nvSpPr>
          <p:spPr>
            <a:xfrm>
              <a:off x="3188963" y="3043137"/>
              <a:ext cx="1177370" cy="79820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Chancellor</a:t>
              </a:r>
              <a:endParaRPr sz="1500" b="0" i="0" u="none" strike="noStrike" cap="none">
                <a:solidFill>
                  <a:schemeClr val="lt1"/>
                </a:solidFill>
                <a:latin typeface="Arial"/>
                <a:ea typeface="Arial"/>
                <a:cs typeface="Arial"/>
                <a:sym typeface="Arial"/>
              </a:endParaRPr>
            </a:p>
          </p:txBody>
        </p:sp>
        <p:sp>
          <p:nvSpPr>
            <p:cNvPr id="24" name="Google Shape;119;p5">
              <a:extLst>
                <a:ext uri="{FF2B5EF4-FFF2-40B4-BE49-F238E27FC236}">
                  <a16:creationId xmlns:a16="http://schemas.microsoft.com/office/drawing/2014/main" id="{4D7B0FBC-CACE-4F70-1C53-E0244CA12D48}"/>
                </a:ext>
              </a:extLst>
            </p:cNvPr>
            <p:cNvSpPr/>
            <p:nvPr/>
          </p:nvSpPr>
          <p:spPr>
            <a:xfrm>
              <a:off x="4409523" y="3084313"/>
              <a:ext cx="919131" cy="7149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20;p5">
              <a:extLst>
                <a:ext uri="{FF2B5EF4-FFF2-40B4-BE49-F238E27FC236}">
                  <a16:creationId xmlns:a16="http://schemas.microsoft.com/office/drawing/2014/main" id="{C802F6C6-4AE1-E163-CDA5-A4FA9A4ECCAE}"/>
                </a:ext>
              </a:extLst>
            </p:cNvPr>
            <p:cNvSpPr/>
            <p:nvPr/>
          </p:nvSpPr>
          <p:spPr>
            <a:xfrm>
              <a:off x="4193556" y="3993628"/>
              <a:ext cx="1263750" cy="884584"/>
            </a:xfrm>
            <a:prstGeom prst="roundRect">
              <a:avLst>
                <a:gd name="adj" fmla="val 16670"/>
              </a:avLst>
            </a:prstGeom>
            <a:solidFill>
              <a:srgbClr val="215D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21;p5">
              <a:extLst>
                <a:ext uri="{FF2B5EF4-FFF2-40B4-BE49-F238E27FC236}">
                  <a16:creationId xmlns:a16="http://schemas.microsoft.com/office/drawing/2014/main" id="{07771FEE-38D4-43E6-95A6-B4357148CE8B}"/>
                </a:ext>
              </a:extLst>
            </p:cNvPr>
            <p:cNvSpPr txBox="1"/>
            <p:nvPr/>
          </p:nvSpPr>
          <p:spPr>
            <a:xfrm>
              <a:off x="4236746" y="4036818"/>
              <a:ext cx="1177370" cy="79820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Campus President</a:t>
              </a:r>
              <a:endParaRPr sz="1500" b="0" i="0" u="none" strike="noStrike" cap="none">
                <a:solidFill>
                  <a:schemeClr val="lt1"/>
                </a:solidFill>
                <a:latin typeface="Arial"/>
                <a:ea typeface="Arial"/>
                <a:cs typeface="Arial"/>
                <a:sym typeface="Arial"/>
              </a:endParaRPr>
            </a:p>
          </p:txBody>
        </p:sp>
      </p:grpSp>
      <p:sp>
        <p:nvSpPr>
          <p:cNvPr id="30" name="Title 29">
            <a:extLst>
              <a:ext uri="{FF2B5EF4-FFF2-40B4-BE49-F238E27FC236}">
                <a16:creationId xmlns:a16="http://schemas.microsoft.com/office/drawing/2014/main" id="{89C2574D-6F7B-7A53-436D-F97E628D47D5}"/>
              </a:ext>
            </a:extLst>
          </p:cNvPr>
          <p:cNvSpPr>
            <a:spLocks noGrp="1"/>
          </p:cNvSpPr>
          <p:nvPr>
            <p:ph type="title"/>
          </p:nvPr>
        </p:nvSpPr>
        <p:spPr>
          <a:xfrm>
            <a:off x="1268421" y="207739"/>
            <a:ext cx="10058400" cy="1450757"/>
          </a:xfrm>
        </p:spPr>
        <p:txBody>
          <a:bodyPr/>
          <a:lstStyle/>
          <a:p>
            <a:r>
              <a:rPr lang="en-US" dirty="0"/>
              <a:t>CSU Authority</a:t>
            </a:r>
          </a:p>
        </p:txBody>
      </p:sp>
      <p:grpSp>
        <p:nvGrpSpPr>
          <p:cNvPr id="45" name="Google Shape;122;p5">
            <a:extLst>
              <a:ext uri="{FF2B5EF4-FFF2-40B4-BE49-F238E27FC236}">
                <a16:creationId xmlns:a16="http://schemas.microsoft.com/office/drawing/2014/main" id="{A7DD1AA5-C063-7E0C-BA64-9DD33F973E84}"/>
              </a:ext>
            </a:extLst>
          </p:cNvPr>
          <p:cNvGrpSpPr/>
          <p:nvPr/>
        </p:nvGrpSpPr>
        <p:grpSpPr>
          <a:xfrm>
            <a:off x="6251553" y="1871280"/>
            <a:ext cx="5670621" cy="4424397"/>
            <a:chOff x="45612" y="62097"/>
            <a:chExt cx="5368504" cy="4772925"/>
          </a:xfrm>
        </p:grpSpPr>
        <p:sp>
          <p:nvSpPr>
            <p:cNvPr id="46" name="Google Shape;123;p5">
              <a:extLst>
                <a:ext uri="{FF2B5EF4-FFF2-40B4-BE49-F238E27FC236}">
                  <a16:creationId xmlns:a16="http://schemas.microsoft.com/office/drawing/2014/main" id="{CFB10885-6ADE-1059-6A0E-5644B2C093EB}"/>
                </a:ext>
              </a:extLst>
            </p:cNvPr>
            <p:cNvSpPr/>
            <p:nvPr/>
          </p:nvSpPr>
          <p:spPr>
            <a:xfrm rot="5400000">
              <a:off x="201314" y="851082"/>
              <a:ext cx="750708" cy="854654"/>
            </a:xfrm>
            <a:prstGeom prst="bentUpArrow">
              <a:avLst>
                <a:gd name="adj1" fmla="val 32840"/>
                <a:gd name="adj2" fmla="val 25000"/>
                <a:gd name="adj3" fmla="val 35780"/>
              </a:avLst>
            </a:prstGeom>
            <a:solidFill>
              <a:srgbClr val="CEBBB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 name="Google Shape;125;p5">
              <a:extLst>
                <a:ext uri="{FF2B5EF4-FFF2-40B4-BE49-F238E27FC236}">
                  <a16:creationId xmlns:a16="http://schemas.microsoft.com/office/drawing/2014/main" id="{186DA309-123A-6CCE-EF18-64D84B871850}"/>
                </a:ext>
              </a:extLst>
            </p:cNvPr>
            <p:cNvSpPr txBox="1"/>
            <p:nvPr/>
          </p:nvSpPr>
          <p:spPr>
            <a:xfrm>
              <a:off x="45612" y="62097"/>
              <a:ext cx="1177370" cy="798204"/>
            </a:xfrm>
            <a:prstGeom prst="rect">
              <a:avLst/>
            </a:prstGeom>
            <a:solidFill>
              <a:srgbClr val="767679"/>
            </a:solidFill>
            <a:ln>
              <a:solidFill>
                <a:srgbClr val="767679"/>
              </a:solidFill>
            </a:ln>
          </p:spPr>
          <p:txBody>
            <a:bodyPr spcFirstLastPara="1" wrap="square" lIns="64750" tIns="64750" rIns="64750" bIns="64750"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Articles</a:t>
              </a:r>
              <a:endParaRPr kumimoji="0" sz="17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8" name="Google Shape;126;p5">
              <a:extLst>
                <a:ext uri="{FF2B5EF4-FFF2-40B4-BE49-F238E27FC236}">
                  <a16:creationId xmlns:a16="http://schemas.microsoft.com/office/drawing/2014/main" id="{AF742416-E02E-AC52-407A-89811F8CEEC3}"/>
                </a:ext>
              </a:extLst>
            </p:cNvPr>
            <p:cNvSpPr/>
            <p:nvPr/>
          </p:nvSpPr>
          <p:spPr>
            <a:xfrm>
              <a:off x="1266173" y="103272"/>
              <a:ext cx="919131" cy="71496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 name="Google Shape;127;p5">
              <a:extLst>
                <a:ext uri="{FF2B5EF4-FFF2-40B4-BE49-F238E27FC236}">
                  <a16:creationId xmlns:a16="http://schemas.microsoft.com/office/drawing/2014/main" id="{CE1AD57E-6BE6-31AD-8B1B-67BBDDA90AFB}"/>
                </a:ext>
              </a:extLst>
            </p:cNvPr>
            <p:cNvSpPr/>
            <p:nvPr/>
          </p:nvSpPr>
          <p:spPr>
            <a:xfrm rot="5400000">
              <a:off x="1249098" y="1844762"/>
              <a:ext cx="750708" cy="854654"/>
            </a:xfrm>
            <a:prstGeom prst="bentUpArrow">
              <a:avLst>
                <a:gd name="adj1" fmla="val 32840"/>
                <a:gd name="adj2" fmla="val 25000"/>
                <a:gd name="adj3" fmla="val 35780"/>
              </a:avLst>
            </a:prstGeom>
            <a:solidFill>
              <a:srgbClr val="D2C9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129;p5">
              <a:extLst>
                <a:ext uri="{FF2B5EF4-FFF2-40B4-BE49-F238E27FC236}">
                  <a16:creationId xmlns:a16="http://schemas.microsoft.com/office/drawing/2014/main" id="{A92E85BD-E426-F542-61E2-9AB5F668A070}"/>
                </a:ext>
              </a:extLst>
            </p:cNvPr>
            <p:cNvSpPr txBox="1"/>
            <p:nvPr/>
          </p:nvSpPr>
          <p:spPr>
            <a:xfrm>
              <a:off x="1093396" y="1055777"/>
              <a:ext cx="1177370" cy="798204"/>
            </a:xfrm>
            <a:prstGeom prst="rect">
              <a:avLst/>
            </a:prstGeom>
            <a:solidFill>
              <a:srgbClr val="EBA900"/>
            </a:solidFill>
            <a:ln>
              <a:solidFill>
                <a:srgbClr val="EBA900"/>
              </a:solidFill>
            </a:ln>
          </p:spPr>
          <p:txBody>
            <a:bodyPr spcFirstLastPara="1" wrap="square" lIns="64750" tIns="64750" rIns="64750" bIns="64750"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Codes</a:t>
              </a:r>
              <a:endParaRPr kumimoji="0" sz="17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1" name="Google Shape;130;p5">
              <a:extLst>
                <a:ext uri="{FF2B5EF4-FFF2-40B4-BE49-F238E27FC236}">
                  <a16:creationId xmlns:a16="http://schemas.microsoft.com/office/drawing/2014/main" id="{17646510-92EC-89C5-D28D-DB91AE404CB0}"/>
                </a:ext>
              </a:extLst>
            </p:cNvPr>
            <p:cNvSpPr/>
            <p:nvPr/>
          </p:nvSpPr>
          <p:spPr>
            <a:xfrm>
              <a:off x="2313956" y="1096953"/>
              <a:ext cx="919131" cy="71496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131;p5">
              <a:extLst>
                <a:ext uri="{FF2B5EF4-FFF2-40B4-BE49-F238E27FC236}">
                  <a16:creationId xmlns:a16="http://schemas.microsoft.com/office/drawing/2014/main" id="{9C52DDEE-B5DF-5BF2-0C9A-1E8D75290977}"/>
                </a:ext>
              </a:extLst>
            </p:cNvPr>
            <p:cNvSpPr/>
            <p:nvPr/>
          </p:nvSpPr>
          <p:spPr>
            <a:xfrm rot="5400000">
              <a:off x="2296881" y="2838442"/>
              <a:ext cx="750708" cy="854654"/>
            </a:xfrm>
            <a:prstGeom prst="bentUpArrow">
              <a:avLst>
                <a:gd name="adj1" fmla="val 32840"/>
                <a:gd name="adj2" fmla="val 25000"/>
                <a:gd name="adj3" fmla="val 35780"/>
              </a:avLst>
            </a:prstGeom>
            <a:solidFill>
              <a:srgbClr val="D8D9D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133;p5">
              <a:extLst>
                <a:ext uri="{FF2B5EF4-FFF2-40B4-BE49-F238E27FC236}">
                  <a16:creationId xmlns:a16="http://schemas.microsoft.com/office/drawing/2014/main" id="{5E020F4E-A537-7BEC-22C4-DDCD782A93AF}"/>
                </a:ext>
              </a:extLst>
            </p:cNvPr>
            <p:cNvSpPr txBox="1"/>
            <p:nvPr/>
          </p:nvSpPr>
          <p:spPr>
            <a:xfrm>
              <a:off x="2141179" y="2049457"/>
              <a:ext cx="1177370" cy="798204"/>
            </a:xfrm>
            <a:prstGeom prst="rect">
              <a:avLst/>
            </a:prstGeom>
            <a:solidFill>
              <a:srgbClr val="881C40"/>
            </a:solidFill>
            <a:ln>
              <a:noFill/>
            </a:ln>
          </p:spPr>
          <p:txBody>
            <a:bodyPr spcFirstLastPara="1" wrap="square" lIns="64750" tIns="64750" rIns="64750" bIns="64750"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Regulation Resolution</a:t>
              </a:r>
              <a:endParaRPr kumimoji="0" sz="17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4" name="Google Shape;134;p5">
              <a:extLst>
                <a:ext uri="{FF2B5EF4-FFF2-40B4-BE49-F238E27FC236}">
                  <a16:creationId xmlns:a16="http://schemas.microsoft.com/office/drawing/2014/main" id="{61781479-A545-0C18-2D8A-BA1534CD5073}"/>
                </a:ext>
              </a:extLst>
            </p:cNvPr>
            <p:cNvSpPr/>
            <p:nvPr/>
          </p:nvSpPr>
          <p:spPr>
            <a:xfrm>
              <a:off x="3361740" y="2090633"/>
              <a:ext cx="919131" cy="71496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135;p5">
              <a:extLst>
                <a:ext uri="{FF2B5EF4-FFF2-40B4-BE49-F238E27FC236}">
                  <a16:creationId xmlns:a16="http://schemas.microsoft.com/office/drawing/2014/main" id="{7B5A0CBB-24B2-CCF6-771E-4A533BEB40B7}"/>
                </a:ext>
              </a:extLst>
            </p:cNvPr>
            <p:cNvSpPr/>
            <p:nvPr/>
          </p:nvSpPr>
          <p:spPr>
            <a:xfrm rot="5400000">
              <a:off x="3344665" y="3832122"/>
              <a:ext cx="750708" cy="854654"/>
            </a:xfrm>
            <a:prstGeom prst="bentUpArrow">
              <a:avLst>
                <a:gd name="adj1" fmla="val 32840"/>
                <a:gd name="adj2" fmla="val 25000"/>
                <a:gd name="adj3" fmla="val 35780"/>
              </a:avLst>
            </a:prstGeom>
            <a:solidFill>
              <a:srgbClr val="E5E7E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137;p5">
              <a:extLst>
                <a:ext uri="{FF2B5EF4-FFF2-40B4-BE49-F238E27FC236}">
                  <a16:creationId xmlns:a16="http://schemas.microsoft.com/office/drawing/2014/main" id="{4B8A212C-217C-D4CC-FC50-8077A0329989}"/>
                </a:ext>
              </a:extLst>
            </p:cNvPr>
            <p:cNvSpPr txBox="1"/>
            <p:nvPr/>
          </p:nvSpPr>
          <p:spPr>
            <a:xfrm>
              <a:off x="3188963" y="3043137"/>
              <a:ext cx="1177370" cy="798204"/>
            </a:xfrm>
            <a:prstGeom prst="rect">
              <a:avLst/>
            </a:prstGeom>
            <a:solidFill>
              <a:srgbClr val="00574A"/>
            </a:solidFill>
            <a:ln>
              <a:solidFill>
                <a:srgbClr val="00574A"/>
              </a:solidFill>
            </a:ln>
          </p:spPr>
          <p:txBody>
            <a:bodyPr spcFirstLastPara="1" wrap="square" lIns="64750" tIns="64750" rIns="64750" bIns="64750"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Executive Order</a:t>
              </a:r>
              <a:endParaRPr kumimoji="0" sz="17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7" name="Google Shape;138;p5">
              <a:extLst>
                <a:ext uri="{FF2B5EF4-FFF2-40B4-BE49-F238E27FC236}">
                  <a16:creationId xmlns:a16="http://schemas.microsoft.com/office/drawing/2014/main" id="{73297BFD-32E0-A9BC-AEB7-38A8EFF80F6F}"/>
                </a:ext>
              </a:extLst>
            </p:cNvPr>
            <p:cNvSpPr/>
            <p:nvPr/>
          </p:nvSpPr>
          <p:spPr>
            <a:xfrm>
              <a:off x="4409523" y="3084313"/>
              <a:ext cx="919131" cy="71496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140;p5">
              <a:extLst>
                <a:ext uri="{FF2B5EF4-FFF2-40B4-BE49-F238E27FC236}">
                  <a16:creationId xmlns:a16="http://schemas.microsoft.com/office/drawing/2014/main" id="{7F9B47B5-7AA5-5D70-CDDC-0B0FEED0D3EA}"/>
                </a:ext>
              </a:extLst>
            </p:cNvPr>
            <p:cNvSpPr txBox="1"/>
            <p:nvPr/>
          </p:nvSpPr>
          <p:spPr>
            <a:xfrm>
              <a:off x="4236746" y="4036818"/>
              <a:ext cx="1177370" cy="798204"/>
            </a:xfrm>
            <a:prstGeom prst="rect">
              <a:avLst/>
            </a:prstGeom>
            <a:solidFill>
              <a:srgbClr val="245E90"/>
            </a:solidFill>
            <a:ln>
              <a:noFill/>
            </a:ln>
          </p:spPr>
          <p:txBody>
            <a:bodyPr spcFirstLastPara="1" wrap="square" lIns="64750" tIns="64750" rIns="64750" bIns="64750"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FFFFFF"/>
                  </a:solidFill>
                  <a:effectLst/>
                  <a:uLnTx/>
                  <a:uFillTx/>
                  <a:latin typeface="Arial"/>
                  <a:ea typeface="Arial"/>
                  <a:cs typeface="Arial"/>
                  <a:sym typeface="Arial"/>
                </a:rPr>
                <a:t>University Policies</a:t>
              </a:r>
              <a:endParaRPr kumimoji="0" sz="17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30516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2720A4-8D36-33BA-EEF7-38989E9B409D}"/>
              </a:ext>
            </a:extLst>
          </p:cNvPr>
          <p:cNvSpPr>
            <a:spLocks noGrp="1"/>
          </p:cNvSpPr>
          <p:nvPr>
            <p:ph type="title"/>
          </p:nvPr>
        </p:nvSpPr>
        <p:spPr/>
        <p:txBody>
          <a:bodyPr/>
          <a:lstStyle/>
          <a:p>
            <a:r>
              <a:rPr lang="en-US" dirty="0"/>
              <a:t>State Sovereignty </a:t>
            </a:r>
          </a:p>
        </p:txBody>
      </p:sp>
      <p:pic>
        <p:nvPicPr>
          <p:cNvPr id="7" name="Picture 6">
            <a:extLst>
              <a:ext uri="{FF2B5EF4-FFF2-40B4-BE49-F238E27FC236}">
                <a16:creationId xmlns:a16="http://schemas.microsoft.com/office/drawing/2014/main" id="{3C6D35AD-57CE-8CFD-DB9E-71A812DC014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sp>
        <p:nvSpPr>
          <p:cNvPr id="10" name="Google Shape;150;p6">
            <a:extLst>
              <a:ext uri="{FF2B5EF4-FFF2-40B4-BE49-F238E27FC236}">
                <a16:creationId xmlns:a16="http://schemas.microsoft.com/office/drawing/2014/main" id="{2E678A35-8693-D3E4-0AFB-716C2109D702}"/>
              </a:ext>
            </a:extLst>
          </p:cNvPr>
          <p:cNvSpPr txBox="1">
            <a:spLocks noGrp="1"/>
          </p:cNvSpPr>
          <p:nvPr>
            <p:ph idx="1"/>
          </p:nvPr>
        </p:nvSpPr>
        <p:spPr>
          <a:xfrm>
            <a:off x="1096963" y="1846263"/>
            <a:ext cx="10058400" cy="4022725"/>
          </a:xfrm>
          <a:prstGeom prst="rect">
            <a:avLst/>
          </a:prstGeom>
          <a:solidFill>
            <a:schemeClr val="lt1">
              <a:alpha val="40000"/>
            </a:schemeClr>
          </a:solidFill>
          <a:ln>
            <a:noFill/>
          </a:ln>
        </p:spPr>
        <p:txBody>
          <a:bodyPr spcFirstLastPara="1" wrap="square" lIns="0" tIns="45700" rIns="274300" bIns="91425" anchor="t" anchorCtr="0">
            <a:noAutofit/>
          </a:bodyPr>
          <a:lstStyle/>
          <a:p>
            <a:pPr marL="273050" marR="0" lvl="0"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State Sovereignty is a constitutional tenet found in the tenth Amendment to the U.S. Constitution and within State constitutions</a:t>
            </a:r>
          </a:p>
          <a:p>
            <a:pPr marL="273050" marR="0" lvl="0" indent="-273050" algn="l" defTabSz="914400" rtl="0" eaLnBrk="1" fontAlgn="auto" latinLnBrk="0" hangingPunct="1">
              <a:lnSpc>
                <a:spcPct val="120000"/>
              </a:lnSpc>
              <a:spcBef>
                <a:spcPts val="900"/>
              </a:spcBef>
              <a:spcAft>
                <a:spcPts val="0"/>
              </a:spcAft>
              <a:buClr>
                <a:srgbClr val="CC0B2A"/>
              </a:buClr>
              <a:buSzPts val="32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To do business in California, businesses must comply with state statutes and requirements</a:t>
            </a:r>
          </a:p>
          <a:p>
            <a:pPr marL="273050" marR="0" lvl="0" indent="-273050" algn="l" defTabSz="914400" rtl="0" eaLnBrk="1" fontAlgn="auto" latinLnBrk="0" hangingPunct="1">
              <a:lnSpc>
                <a:spcPct val="120000"/>
              </a:lnSpc>
              <a:spcBef>
                <a:spcPts val="900"/>
              </a:spcBef>
              <a:spcAft>
                <a:spcPts val="0"/>
              </a:spcAft>
              <a:buClr>
                <a:srgbClr val="CC0B2A"/>
              </a:buClr>
              <a:buSzPts val="32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Persons dealing with State agency are presumed to know the law</a:t>
            </a:r>
          </a:p>
          <a:p>
            <a:pPr indent="0">
              <a:lnSpc>
                <a:spcPct val="150000"/>
              </a:lnSpc>
              <a:spcBef>
                <a:spcPts val="0"/>
              </a:spcBef>
              <a:spcAft>
                <a:spcPts val="0"/>
              </a:spcAft>
              <a:buSzPts val="3200"/>
              <a:buFont typeface="Arial" panose="020B0604020202020204" pitchFamily="34" charset="0"/>
              <a:buChar char="•"/>
            </a:pPr>
            <a:endParaRPr dirty="0"/>
          </a:p>
        </p:txBody>
      </p:sp>
    </p:spTree>
    <p:extLst>
      <p:ext uri="{BB962C8B-B14F-4D97-AF65-F5344CB8AC3E}">
        <p14:creationId xmlns:p14="http://schemas.microsoft.com/office/powerpoint/2010/main" val="274822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08328-7734-4A60-696A-0F4C007FB5B0}"/>
              </a:ext>
            </a:extLst>
          </p:cNvPr>
          <p:cNvSpPr>
            <a:spLocks noGrp="1"/>
          </p:cNvSpPr>
          <p:nvPr>
            <p:ph type="title"/>
          </p:nvPr>
        </p:nvSpPr>
        <p:spPr/>
        <p:txBody>
          <a:bodyPr/>
          <a:lstStyle/>
          <a:p>
            <a:r>
              <a:rPr lang="en-US" dirty="0"/>
              <a:t>Legal Entities </a:t>
            </a:r>
          </a:p>
        </p:txBody>
      </p:sp>
      <p:sp>
        <p:nvSpPr>
          <p:cNvPr id="4" name="Content Placeholder 3">
            <a:extLst>
              <a:ext uri="{FF2B5EF4-FFF2-40B4-BE49-F238E27FC236}">
                <a16:creationId xmlns:a16="http://schemas.microsoft.com/office/drawing/2014/main" id="{7F2CB17E-F5E9-F11A-DAB8-3CBB3A66BCCD}"/>
              </a:ext>
            </a:extLst>
          </p:cNvPr>
          <p:cNvSpPr>
            <a:spLocks noGrp="1"/>
          </p:cNvSpPr>
          <p:nvPr>
            <p:ph idx="1"/>
          </p:nvPr>
        </p:nvSpPr>
        <p:spPr/>
        <p:txBody>
          <a:bodyPr>
            <a:normAutofit/>
          </a:bodyPr>
          <a:lstStyle/>
          <a:p>
            <a:pPr marL="273050" marR="0" lvl="0" indent="-273050" algn="l" defTabSz="914400" rtl="0" eaLnBrk="1" fontAlgn="auto" latinLnBrk="0" hangingPunct="1">
              <a:lnSpc>
                <a:spcPct val="120000"/>
              </a:lnSpc>
              <a:spcBef>
                <a:spcPts val="0"/>
              </a:spcBef>
              <a:spcAft>
                <a:spcPts val="0"/>
              </a:spcAft>
              <a:buClr>
                <a:srgbClr val="CC0B2A"/>
              </a:buClr>
              <a:buSzPts val="32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The campus is the State of California acting in its higher education capacity.</a:t>
            </a:r>
          </a:p>
          <a:p>
            <a:pPr marL="273050" marR="0" lvl="0" indent="-273050" algn="l" defTabSz="914400" rtl="0" eaLnBrk="1" fontAlgn="auto" latinLnBrk="0" hangingPunct="1">
              <a:lnSpc>
                <a:spcPct val="120000"/>
              </a:lnSpc>
              <a:spcBef>
                <a:spcPts val="900"/>
              </a:spcBef>
              <a:spcAft>
                <a:spcPts val="0"/>
              </a:spcAft>
              <a:buClr>
                <a:srgbClr val="CC0B2A"/>
              </a:buClr>
              <a:buSzPts val="32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Other </a:t>
            </a:r>
            <a:r>
              <a:rPr kumimoji="0" lang="en-US" sz="2400" b="0" i="0" u="sng" strike="noStrike" kern="0" cap="none" spc="0" normalizeH="0" baseline="0" noProof="0" dirty="0">
                <a:ln>
                  <a:noFill/>
                </a:ln>
                <a:solidFill>
                  <a:srgbClr val="000000"/>
                </a:solidFill>
                <a:effectLst/>
                <a:uLnTx/>
                <a:uFillTx/>
                <a:latin typeface="Arial"/>
                <a:cs typeface="Arial"/>
                <a:sym typeface="Arial"/>
              </a:rPr>
              <a:t>legal</a:t>
            </a:r>
            <a:r>
              <a:rPr kumimoji="0" lang="en-US" sz="2400" b="0" i="0" u="none" strike="noStrike" kern="0" cap="none" spc="0" normalizeH="0" baseline="0" noProof="0" dirty="0">
                <a:ln>
                  <a:noFill/>
                </a:ln>
                <a:solidFill>
                  <a:srgbClr val="000000"/>
                </a:solidFill>
                <a:effectLst/>
                <a:uLnTx/>
                <a:uFillTx/>
                <a:latin typeface="Arial"/>
                <a:cs typeface="Arial"/>
                <a:sym typeface="Arial"/>
              </a:rPr>
              <a:t> entities on a campus include:</a:t>
            </a:r>
          </a:p>
          <a:p>
            <a:pPr marL="731520" marR="0" lvl="1" indent="-273050" algn="l" defTabSz="914400" rtl="0" eaLnBrk="1" fontAlgn="auto" latinLnBrk="0" hangingPunct="1">
              <a:lnSpc>
                <a:spcPct val="120000"/>
              </a:lnSpc>
              <a:spcBef>
                <a:spcPts val="100"/>
              </a:spcBef>
              <a:spcAft>
                <a:spcPts val="0"/>
              </a:spcAft>
              <a:buClr>
                <a:srgbClr val="CC0B2A"/>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Auxiliaries: Foundation, Associated Students, etc. 501(c)(3) non-profit corporations.</a:t>
            </a:r>
          </a:p>
          <a:p>
            <a:pPr marL="273050" marR="0" lvl="0" indent="-273050" algn="l" defTabSz="914400" rtl="0" eaLnBrk="1" fontAlgn="auto" latinLnBrk="0" hangingPunct="1">
              <a:lnSpc>
                <a:spcPct val="120000"/>
              </a:lnSpc>
              <a:spcBef>
                <a:spcPts val="900"/>
              </a:spcBef>
              <a:spcAft>
                <a:spcPts val="0"/>
              </a:spcAft>
              <a:buClr>
                <a:srgbClr val="CC0B2A"/>
              </a:buClr>
              <a:buSzPts val="32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Self-support activities are </a:t>
            </a:r>
            <a:r>
              <a:rPr kumimoji="0" lang="en-US" sz="2400" b="0" i="0" u="sng" strike="noStrike" kern="0" cap="none" spc="0" normalizeH="0" baseline="0" noProof="0" dirty="0">
                <a:ln>
                  <a:noFill/>
                </a:ln>
                <a:solidFill>
                  <a:srgbClr val="000000"/>
                </a:solidFill>
                <a:effectLst/>
                <a:uLnTx/>
                <a:uFillTx/>
                <a:latin typeface="Arial"/>
                <a:cs typeface="Arial"/>
                <a:sym typeface="Arial"/>
              </a:rPr>
              <a:t>State</a:t>
            </a:r>
            <a:r>
              <a:rPr kumimoji="0" lang="en-US" sz="2400" b="0" i="0" u="none" strike="noStrike" kern="0" cap="none" spc="0" normalizeH="0" baseline="0" noProof="0" dirty="0">
                <a:ln>
                  <a:noFill/>
                </a:ln>
                <a:solidFill>
                  <a:srgbClr val="000000"/>
                </a:solidFill>
                <a:effectLst/>
                <a:uLnTx/>
                <a:uFillTx/>
                <a:latin typeface="Arial"/>
                <a:cs typeface="Arial"/>
                <a:sym typeface="Arial"/>
              </a:rPr>
              <a:t> activities with an enterprise </a:t>
            </a:r>
            <a:r>
              <a:rPr kumimoji="0" lang="en-US" sz="2400" b="0" i="0" u="sng" strike="noStrike" kern="0" cap="none" spc="0" normalizeH="0" baseline="0" noProof="0" dirty="0">
                <a:ln>
                  <a:noFill/>
                </a:ln>
                <a:solidFill>
                  <a:srgbClr val="000000"/>
                </a:solidFill>
                <a:effectLst/>
                <a:uLnTx/>
                <a:uFillTx/>
                <a:latin typeface="Arial"/>
                <a:cs typeface="Arial"/>
                <a:sym typeface="Arial"/>
              </a:rPr>
              <a:t>fund. </a:t>
            </a:r>
            <a:r>
              <a:rPr kumimoji="0" lang="en-US" sz="2400" b="0" i="0" u="none" strike="noStrike" kern="0" cap="none" spc="0" normalizeH="0" baseline="0" noProof="0" dirty="0">
                <a:ln>
                  <a:noFill/>
                </a:ln>
                <a:solidFill>
                  <a:srgbClr val="000000"/>
                </a:solidFill>
                <a:effectLst/>
                <a:uLnTx/>
                <a:uFillTx/>
                <a:latin typeface="Arial"/>
                <a:cs typeface="Arial"/>
                <a:sym typeface="Arial"/>
              </a:rPr>
              <a:t>Examples include parking, housing, extended education programs.</a:t>
            </a:r>
          </a:p>
          <a:p>
            <a:endParaRPr lang="en-US" dirty="0"/>
          </a:p>
        </p:txBody>
      </p:sp>
      <p:pic>
        <p:nvPicPr>
          <p:cNvPr id="5" name="Picture 4">
            <a:extLst>
              <a:ext uri="{FF2B5EF4-FFF2-40B4-BE49-F238E27FC236}">
                <a16:creationId xmlns:a16="http://schemas.microsoft.com/office/drawing/2014/main" id="{3F30EE01-7391-9C4A-82E5-E618C44B87E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spTree>
    <p:extLst>
      <p:ext uri="{BB962C8B-B14F-4D97-AF65-F5344CB8AC3E}">
        <p14:creationId xmlns:p14="http://schemas.microsoft.com/office/powerpoint/2010/main" val="396415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A7903-0942-EBAB-E16B-005C9D90CC1B}"/>
              </a:ext>
            </a:extLst>
          </p:cNvPr>
          <p:cNvSpPr>
            <a:spLocks noGrp="1"/>
          </p:cNvSpPr>
          <p:nvPr>
            <p:ph type="title"/>
          </p:nvPr>
        </p:nvSpPr>
        <p:spPr/>
        <p:txBody>
          <a:bodyPr/>
          <a:lstStyle/>
          <a:p>
            <a:r>
              <a:rPr lang="en-US" dirty="0"/>
              <a:t>Public vs. Private</a:t>
            </a:r>
          </a:p>
        </p:txBody>
      </p:sp>
      <p:sp>
        <p:nvSpPr>
          <p:cNvPr id="5" name="Content Placeholder 4">
            <a:extLst>
              <a:ext uri="{FF2B5EF4-FFF2-40B4-BE49-F238E27FC236}">
                <a16:creationId xmlns:a16="http://schemas.microsoft.com/office/drawing/2014/main" id="{9ACDE33C-91CF-E2FC-E5F7-E705AD8EB70D}"/>
              </a:ext>
            </a:extLst>
          </p:cNvPr>
          <p:cNvSpPr>
            <a:spLocks noGrp="1"/>
          </p:cNvSpPr>
          <p:nvPr>
            <p:ph sz="half" idx="1"/>
          </p:nvPr>
        </p:nvSpPr>
        <p:spPr/>
        <p:txBody>
          <a:bodyPr>
            <a:normAutofit fontScale="92500"/>
          </a:bodyPr>
          <a:lstStyle/>
          <a:p>
            <a:pPr marL="273050" marR="0" lvl="0" indent="-273050" algn="l" defTabSz="914400" rtl="0" eaLnBrk="1" fontAlgn="auto" latinLnBrk="0" hangingPunct="1">
              <a:lnSpc>
                <a:spcPct val="120000"/>
              </a:lnSpc>
              <a:spcBef>
                <a:spcPts val="0"/>
              </a:spcBef>
              <a:spcAft>
                <a:spcPts val="0"/>
              </a:spcAft>
              <a:buClr>
                <a:srgbClr val="CC0B2A"/>
              </a:buClr>
              <a:buSzPts val="2800"/>
              <a:buFont typeface="Arial"/>
              <a:buChar char="•"/>
              <a:tabLst/>
              <a:defRPr/>
            </a:pPr>
            <a:r>
              <a:rPr kumimoji="0" lang="en-US" sz="2800" b="1" i="0" u="none" strike="noStrike" kern="0" cap="none" spc="0" normalizeH="0" baseline="0" noProof="0" dirty="0">
                <a:ln>
                  <a:noFill/>
                </a:ln>
                <a:solidFill>
                  <a:srgbClr val="000000"/>
                </a:solidFill>
                <a:effectLst/>
                <a:uLnTx/>
                <a:uFillTx/>
                <a:latin typeface="Arial"/>
                <a:cs typeface="Arial"/>
                <a:sym typeface="Arial"/>
              </a:rPr>
              <a:t>Private</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Confidential, proprietary, secret</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Knowledge is Business Advantage</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If it is legal it’s okay</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Survival of the fittest</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Moves very fast, decisions made quickly</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Profit motive / incentive</a:t>
            </a:r>
            <a:endParaRPr lang="en-US" dirty="0"/>
          </a:p>
        </p:txBody>
      </p:sp>
      <p:sp>
        <p:nvSpPr>
          <p:cNvPr id="6" name="Content Placeholder 5">
            <a:extLst>
              <a:ext uri="{FF2B5EF4-FFF2-40B4-BE49-F238E27FC236}">
                <a16:creationId xmlns:a16="http://schemas.microsoft.com/office/drawing/2014/main" id="{0C1D87DC-BE63-3179-775E-AD5A4C585374}"/>
              </a:ext>
            </a:extLst>
          </p:cNvPr>
          <p:cNvSpPr>
            <a:spLocks noGrp="1"/>
          </p:cNvSpPr>
          <p:nvPr>
            <p:ph sz="half" idx="2"/>
          </p:nvPr>
        </p:nvSpPr>
        <p:spPr/>
        <p:txBody>
          <a:bodyPr>
            <a:normAutofit fontScale="92500"/>
          </a:bodyPr>
          <a:lstStyle/>
          <a:p>
            <a:pPr marL="273050" marR="0" lvl="0" indent="-273050" algn="l" defTabSz="914400" rtl="0" eaLnBrk="1" fontAlgn="auto" latinLnBrk="0" hangingPunct="1">
              <a:lnSpc>
                <a:spcPct val="120000"/>
              </a:lnSpc>
              <a:spcBef>
                <a:spcPts val="0"/>
              </a:spcBef>
              <a:spcAft>
                <a:spcPts val="0"/>
              </a:spcAft>
              <a:buClr>
                <a:srgbClr val="CC0B2A"/>
              </a:buClr>
              <a:buSzPts val="2800"/>
              <a:buFont typeface="Arial"/>
              <a:buChar char="•"/>
              <a:tabLst/>
              <a:defRPr/>
            </a:pPr>
            <a:r>
              <a:rPr kumimoji="0" lang="en-US" sz="2800" b="1" i="0" u="none" strike="noStrike" kern="0" cap="none" spc="0" normalizeH="0" baseline="0" noProof="0" dirty="0">
                <a:ln>
                  <a:noFill/>
                </a:ln>
                <a:solidFill>
                  <a:srgbClr val="000000"/>
                </a:solidFill>
                <a:effectLst/>
                <a:uLnTx/>
                <a:uFillTx/>
                <a:latin typeface="Arial"/>
                <a:cs typeface="Arial"/>
                <a:sym typeface="Arial"/>
              </a:rPr>
              <a:t>Public</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Open &amp; Transparent</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Inclusive &amp; Fair process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Public Records Act</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Protest of Awards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Driven by Statute &amp; Policy</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Low bid / cost controls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Time required for process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731520" marR="0" lvl="1" indent="-273050" algn="l" defTabSz="914400" rtl="0" eaLnBrk="1" fontAlgn="auto" latinLnBrk="0" hangingPunct="1">
              <a:lnSpc>
                <a:spcPct val="120000"/>
              </a:lnSpc>
              <a:spcBef>
                <a:spcPts val="100"/>
              </a:spcBef>
              <a:spcAft>
                <a:spcPts val="0"/>
              </a:spcAft>
              <a:buClr>
                <a:srgbClr val="CC0B2A"/>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Public funds</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Tree>
    <p:extLst>
      <p:ext uri="{BB962C8B-B14F-4D97-AF65-F5344CB8AC3E}">
        <p14:creationId xmlns:p14="http://schemas.microsoft.com/office/powerpoint/2010/main" val="426157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080D-4B1D-0320-8139-144E91C07490}"/>
              </a:ext>
            </a:extLst>
          </p:cNvPr>
          <p:cNvSpPr>
            <a:spLocks noGrp="1"/>
          </p:cNvSpPr>
          <p:nvPr>
            <p:ph type="title"/>
          </p:nvPr>
        </p:nvSpPr>
        <p:spPr/>
        <p:txBody>
          <a:bodyPr/>
          <a:lstStyle/>
          <a:p>
            <a:r>
              <a:rPr lang="en-US" dirty="0"/>
              <a:t>Delegation of Authority </a:t>
            </a:r>
          </a:p>
        </p:txBody>
      </p:sp>
      <p:sp>
        <p:nvSpPr>
          <p:cNvPr id="3" name="Content Placeholder 2">
            <a:extLst>
              <a:ext uri="{FF2B5EF4-FFF2-40B4-BE49-F238E27FC236}">
                <a16:creationId xmlns:a16="http://schemas.microsoft.com/office/drawing/2014/main" id="{D6634278-FFFC-A9EF-4D7D-23B2A7FC5542}"/>
              </a:ext>
            </a:extLst>
          </p:cNvPr>
          <p:cNvSpPr>
            <a:spLocks noGrp="1"/>
          </p:cNvSpPr>
          <p:nvPr>
            <p:ph idx="1"/>
          </p:nvPr>
        </p:nvSpPr>
        <p:spPr/>
        <p:txBody>
          <a:bodyPr>
            <a:normAutofit/>
          </a:bodyPr>
          <a:lstStyle/>
          <a:p>
            <a:pPr marL="0" marR="0" lvl="0" indent="0" algn="ctr" defTabSz="914400" rtl="0" eaLnBrk="1" fontAlgn="auto" latinLnBrk="0" hangingPunct="1">
              <a:lnSpc>
                <a:spcPct val="120000"/>
              </a:lnSpc>
              <a:spcBef>
                <a:spcPts val="0"/>
              </a:spcBef>
              <a:spcAft>
                <a:spcPts val="0"/>
              </a:spcAft>
              <a:buClr>
                <a:srgbClr val="CC0B2A"/>
              </a:buClr>
              <a:buSzPts val="3600"/>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Authority to </a:t>
            </a:r>
            <a:r>
              <a:rPr kumimoji="0" lang="en-US" sz="2800" b="0" i="1" u="sng" strike="noStrike" kern="0" cap="none" spc="0" normalizeH="0" baseline="0" noProof="0" dirty="0">
                <a:ln>
                  <a:noFill/>
                </a:ln>
                <a:solidFill>
                  <a:srgbClr val="000000"/>
                </a:solidFill>
                <a:effectLst/>
                <a:uLnTx/>
                <a:uFillTx/>
                <a:latin typeface="Arial"/>
                <a:cs typeface="Arial"/>
                <a:sym typeface="Arial"/>
              </a:rPr>
              <a:t>sign</a:t>
            </a:r>
            <a:r>
              <a:rPr kumimoji="0" lang="en-US" sz="2800" b="0" i="0" u="none" strike="noStrike" kern="0" cap="none" spc="0" normalizeH="0" baseline="0" noProof="0" dirty="0">
                <a:ln>
                  <a:noFill/>
                </a:ln>
                <a:solidFill>
                  <a:srgbClr val="000000"/>
                </a:solidFill>
                <a:effectLst/>
                <a:uLnTx/>
                <a:uFillTx/>
                <a:latin typeface="Arial"/>
                <a:cs typeface="Arial"/>
                <a:sym typeface="Arial"/>
              </a:rPr>
              <a:t> purchase orders, contracts, interagency agreements, and to </a:t>
            </a:r>
            <a:r>
              <a:rPr kumimoji="0" lang="en-US" sz="2800" b="0" i="1" u="sng" strike="noStrike" kern="0" cap="none" spc="0" normalizeH="0" baseline="0" noProof="0" dirty="0">
                <a:ln>
                  <a:noFill/>
                </a:ln>
                <a:solidFill>
                  <a:srgbClr val="000000"/>
                </a:solidFill>
                <a:effectLst/>
                <a:uLnTx/>
                <a:uFillTx/>
                <a:latin typeface="Arial"/>
                <a:cs typeface="Arial"/>
                <a:sym typeface="Arial"/>
              </a:rPr>
              <a:t>certify</a:t>
            </a:r>
            <a:r>
              <a:rPr kumimoji="0" lang="en-US" sz="2800" b="0" i="0" u="none" strike="noStrike" kern="0" cap="none" spc="0" normalizeH="0" baseline="0" noProof="0" dirty="0">
                <a:ln>
                  <a:noFill/>
                </a:ln>
                <a:solidFill>
                  <a:srgbClr val="000000"/>
                </a:solidFill>
                <a:effectLst/>
                <a:uLnTx/>
                <a:uFillTx/>
                <a:latin typeface="Arial"/>
                <a:cs typeface="Arial"/>
                <a:sym typeface="Arial"/>
              </a:rPr>
              <a:t> contractual documents is limited to Procurement Officers and Administrators who have been duly delegated </a:t>
            </a:r>
            <a:r>
              <a:rPr kumimoji="0" lang="en-US" sz="2800" b="0" i="1" u="sng" strike="noStrike" kern="0" cap="none" spc="0" normalizeH="0" baseline="0" noProof="0" dirty="0">
                <a:ln>
                  <a:noFill/>
                </a:ln>
                <a:solidFill>
                  <a:srgbClr val="000000"/>
                </a:solidFill>
                <a:effectLst/>
                <a:uLnTx/>
                <a:uFillTx/>
                <a:latin typeface="Arial"/>
                <a:cs typeface="Arial"/>
                <a:sym typeface="Arial"/>
              </a:rPr>
              <a:t>in writing </a:t>
            </a:r>
            <a:r>
              <a:rPr kumimoji="0" lang="en-US" sz="2800" b="0" i="0" u="none" strike="noStrike" kern="0" cap="none" spc="0" normalizeH="0" baseline="0" noProof="0" dirty="0">
                <a:ln>
                  <a:noFill/>
                </a:ln>
                <a:solidFill>
                  <a:srgbClr val="000000"/>
                </a:solidFill>
                <a:effectLst/>
                <a:uLnTx/>
                <a:uFillTx/>
                <a:latin typeface="Arial"/>
                <a:cs typeface="Arial"/>
                <a:sym typeface="Arial"/>
              </a:rPr>
              <a:t>by the Campus President or designee.</a:t>
            </a:r>
          </a:p>
          <a:p>
            <a:endParaRPr lang="en-US" dirty="0"/>
          </a:p>
        </p:txBody>
      </p:sp>
      <p:pic>
        <p:nvPicPr>
          <p:cNvPr id="4" name="Picture 3">
            <a:extLst>
              <a:ext uri="{FF2B5EF4-FFF2-40B4-BE49-F238E27FC236}">
                <a16:creationId xmlns:a16="http://schemas.microsoft.com/office/drawing/2014/main" id="{DAEC7455-6771-05EA-0376-2476F723358F}"/>
              </a:ext>
            </a:extLst>
          </p:cNvPr>
          <p:cNvPicPr>
            <a:picLocks noChangeAspect="1"/>
          </p:cNvPicPr>
          <p:nvPr/>
        </p:nvPicPr>
        <p:blipFill>
          <a:blip r:embed="rId2"/>
          <a:stretch>
            <a:fillRect/>
          </a:stretch>
        </p:blipFill>
        <p:spPr>
          <a:xfrm>
            <a:off x="0" y="6449533"/>
            <a:ext cx="1920406" cy="408467"/>
          </a:xfrm>
          <a:prstGeom prst="rect">
            <a:avLst/>
          </a:prstGeom>
        </p:spPr>
      </p:pic>
    </p:spTree>
    <p:extLst>
      <p:ext uri="{BB962C8B-B14F-4D97-AF65-F5344CB8AC3E}">
        <p14:creationId xmlns:p14="http://schemas.microsoft.com/office/powerpoint/2010/main" val="372390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9F28F2-F26B-3DE9-31D8-E9FE247D2F2E}"/>
              </a:ext>
            </a:extLst>
          </p:cNvPr>
          <p:cNvSpPr>
            <a:spLocks noGrp="1"/>
          </p:cNvSpPr>
          <p:nvPr>
            <p:ph type="title"/>
          </p:nvPr>
        </p:nvSpPr>
        <p:spPr/>
        <p:txBody>
          <a:bodyPr/>
          <a:lstStyle/>
          <a:p>
            <a:r>
              <a:rPr lang="en-US" dirty="0"/>
              <a:t>Collaboration – 23C Procurement</a:t>
            </a:r>
          </a:p>
        </p:txBody>
      </p:sp>
      <p:sp>
        <p:nvSpPr>
          <p:cNvPr id="5" name="Content Placeholder 4">
            <a:extLst>
              <a:ext uri="{FF2B5EF4-FFF2-40B4-BE49-F238E27FC236}">
                <a16:creationId xmlns:a16="http://schemas.microsoft.com/office/drawing/2014/main" id="{D65D8A23-A31A-4E3A-7292-CB1470FF6818}"/>
              </a:ext>
            </a:extLst>
          </p:cNvPr>
          <p:cNvSpPr>
            <a:spLocks noGrp="1"/>
          </p:cNvSpPr>
          <p:nvPr>
            <p:ph sz="half" idx="1"/>
          </p:nvPr>
        </p:nvSpPr>
        <p:spPr/>
        <p:txBody>
          <a:bodyPr>
            <a:normAutofit fontScale="85000" lnSpcReduction="10000"/>
          </a:bodyPr>
          <a:lstStyle/>
          <a:p>
            <a:pPr marL="0" marR="0" lvl="0" indent="0" defTabSz="914400" rtl="0" eaLnBrk="1" fontAlgn="auto" latinLnBrk="0" hangingPunct="1">
              <a:lnSpc>
                <a:spcPct val="120000"/>
              </a:lnSpc>
              <a:spcBef>
                <a:spcPts val="0"/>
              </a:spcBef>
              <a:spcAft>
                <a:spcPts val="0"/>
              </a:spcAft>
              <a:buClr>
                <a:srgbClr val="746F66"/>
              </a:buClr>
              <a:buSzPts val="1800"/>
              <a:buFont typeface="Times"/>
              <a:buNone/>
              <a:tabLst/>
              <a:defRPr/>
            </a:pPr>
            <a:r>
              <a:rPr kumimoji="0" lang="en-US" sz="2000" b="0" i="1" u="none" strike="noStrike" kern="0" cap="none" spc="0" normalizeH="0" baseline="0" noProof="0" dirty="0">
                <a:ln>
                  <a:noFill/>
                </a:ln>
                <a:solidFill>
                  <a:srgbClr val="000000"/>
                </a:solidFill>
                <a:effectLst/>
                <a:uLnTx/>
                <a:uFillTx/>
                <a:latin typeface="Arial"/>
                <a:ea typeface="Arial"/>
                <a:cs typeface="Arial"/>
                <a:sym typeface="Arial"/>
              </a:rPr>
              <a:t>As Chief Procurement Officers (CPOs), we’re dedicated to driving value and using the collective power of the CSU as one procurement team of 100+ professionals. As we established our 23C Procurement three-year plan we took the time to understand the challenges and opportunities facing our individual campuses. Although we see many headwinds in the future, we found alignment with the setting of 23 goals that will contribute $65 million in value over the next three years. Overall we know we can succeed by working together and growing people who fulfill the vision.</a:t>
            </a:r>
            <a:endParaRPr kumimoji="0" lang="en-US" sz="200" b="0" i="1" u="none" strike="noStrike" kern="0" cap="none" spc="0" normalizeH="0" baseline="0" noProof="0" dirty="0">
              <a:ln>
                <a:noFill/>
              </a:ln>
              <a:solidFill>
                <a:srgbClr val="000000"/>
              </a:solidFill>
              <a:effectLst/>
              <a:uLnTx/>
              <a:uFillTx/>
              <a:latin typeface="Arial"/>
              <a:ea typeface="Arial"/>
              <a:cs typeface="Arial"/>
              <a:sym typeface="Arial"/>
            </a:endParaRPr>
          </a:p>
          <a:p>
            <a:endParaRPr lang="en-US" dirty="0"/>
          </a:p>
        </p:txBody>
      </p:sp>
      <p:pic>
        <p:nvPicPr>
          <p:cNvPr id="8" name="Content Placeholder 7">
            <a:extLst>
              <a:ext uri="{FF2B5EF4-FFF2-40B4-BE49-F238E27FC236}">
                <a16:creationId xmlns:a16="http://schemas.microsoft.com/office/drawing/2014/main" id="{7A931B3E-3F5C-C280-E9E6-B387690CEE51}"/>
              </a:ext>
            </a:extLst>
          </p:cNvPr>
          <p:cNvPicPr>
            <a:picLocks noGrp="1" noChangeAspect="1"/>
          </p:cNvPicPr>
          <p:nvPr>
            <p:ph sz="half" idx="2"/>
          </p:nvPr>
        </p:nvPicPr>
        <p:blipFill>
          <a:blip r:embed="rId3"/>
          <a:stretch>
            <a:fillRect/>
          </a:stretch>
        </p:blipFill>
        <p:spPr>
          <a:xfrm>
            <a:off x="6096000" y="1845734"/>
            <a:ext cx="5679152" cy="3716503"/>
          </a:xfrm>
        </p:spPr>
      </p:pic>
      <p:sp>
        <p:nvSpPr>
          <p:cNvPr id="10" name="TextBox 9">
            <a:extLst>
              <a:ext uri="{FF2B5EF4-FFF2-40B4-BE49-F238E27FC236}">
                <a16:creationId xmlns:a16="http://schemas.microsoft.com/office/drawing/2014/main" id="{5C7E17EF-2B1A-3D03-2B15-8A8186756BA4}"/>
              </a:ext>
            </a:extLst>
          </p:cNvPr>
          <p:cNvSpPr txBox="1"/>
          <p:nvPr/>
        </p:nvSpPr>
        <p:spPr>
          <a:xfrm>
            <a:off x="776235" y="5670611"/>
            <a:ext cx="6094324" cy="369332"/>
          </a:xfrm>
          <a:prstGeom prst="rect">
            <a:avLst/>
          </a:prstGeom>
          <a:noFill/>
        </p:spPr>
        <p:txBody>
          <a:bodyPr wrap="square">
            <a:spAutoFit/>
          </a:bodyPr>
          <a:lstStyle/>
          <a:p>
            <a:r>
              <a:rPr lang="en-US" dirty="0">
                <a:hlinkClick r:id="rId4">
                  <a:extLst>
                    <a:ext uri="{A12FA001-AC4F-418D-AE19-62706E023703}">
                      <ahyp:hlinkClr xmlns:ahyp="http://schemas.microsoft.com/office/drawing/2018/hyperlinkcolor" val="tx"/>
                    </a:ext>
                  </a:extLst>
                </a:hlinkClick>
              </a:rPr>
              <a:t>Link to 23C Procurement </a:t>
            </a:r>
            <a:endParaRPr lang="en-US" dirty="0"/>
          </a:p>
        </p:txBody>
      </p:sp>
    </p:spTree>
    <p:extLst>
      <p:ext uri="{BB962C8B-B14F-4D97-AF65-F5344CB8AC3E}">
        <p14:creationId xmlns:p14="http://schemas.microsoft.com/office/powerpoint/2010/main" val="1500392994"/>
      </p:ext>
    </p:extLst>
  </p:cSld>
  <p:clrMapOvr>
    <a:masterClrMapping/>
  </p:clrMapOvr>
</p:sld>
</file>

<file path=ppt/theme/theme1.xml><?xml version="1.0" encoding="utf-8"?>
<a:theme xmlns:a="http://schemas.openxmlformats.org/drawingml/2006/main" name="Retrospect">
  <a:themeElements>
    <a:clrScheme name="CSU">
      <a:dk1>
        <a:sysClr val="windowText" lastClr="000000"/>
      </a:dk1>
      <a:lt1>
        <a:sysClr val="window" lastClr="FFFFFF"/>
      </a:lt1>
      <a:dk2>
        <a:srgbClr val="444D26"/>
      </a:dk2>
      <a:lt2>
        <a:srgbClr val="FEFAC9"/>
      </a:lt2>
      <a:accent1>
        <a:srgbClr val="C00000"/>
      </a:accent1>
      <a:accent2>
        <a:srgbClr val="E5E1E1"/>
      </a:accent2>
      <a:accent3>
        <a:srgbClr val="A5B592"/>
      </a:accent3>
      <a:accent4>
        <a:srgbClr val="FAF1D4"/>
      </a:accent4>
      <a:accent5>
        <a:srgbClr val="9C85C0"/>
      </a:accent5>
      <a:accent6>
        <a:srgbClr val="809EC2"/>
      </a:accent6>
      <a:hlink>
        <a:srgbClr val="8E58B6"/>
      </a:hlink>
      <a:folHlink>
        <a:srgbClr val="7F6F6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Custom 13">
      <a:dk1>
        <a:srgbClr val="000000"/>
      </a:dk1>
      <a:lt1>
        <a:srgbClr val="FFFFFF"/>
      </a:lt1>
      <a:dk2>
        <a:srgbClr val="CC0B2A"/>
      </a:dk2>
      <a:lt2>
        <a:srgbClr val="57517B"/>
      </a:lt2>
      <a:accent1>
        <a:srgbClr val="677E38"/>
      </a:accent1>
      <a:accent2>
        <a:srgbClr val="767679"/>
      </a:accent2>
      <a:accent3>
        <a:srgbClr val="EBA900"/>
      </a:accent3>
      <a:accent4>
        <a:srgbClr val="881C40"/>
      </a:accent4>
      <a:accent5>
        <a:srgbClr val="00574A"/>
      </a:accent5>
      <a:accent6>
        <a:srgbClr val="245E90"/>
      </a:accent6>
      <a:hlink>
        <a:srgbClr val="3BAEE5"/>
      </a:hlink>
      <a:folHlink>
        <a:srgbClr val="7676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4206</TotalTime>
  <Words>1626</Words>
  <Application>Microsoft Office PowerPoint</Application>
  <PresentationFormat>Widescreen</PresentationFormat>
  <Paragraphs>225</Paragraphs>
  <Slides>25</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Noto Sans Symbols</vt:lpstr>
      <vt:lpstr>Times</vt:lpstr>
      <vt:lpstr>Wingdings</vt:lpstr>
      <vt:lpstr>Retrospect</vt:lpstr>
      <vt:lpstr>Office Theme</vt:lpstr>
      <vt:lpstr>Strategic Procurement &amp; Contracting in the CSU</vt:lpstr>
      <vt:lpstr>Topics</vt:lpstr>
      <vt:lpstr>CSU Authority</vt:lpstr>
      <vt:lpstr>CSU Authority</vt:lpstr>
      <vt:lpstr>State Sovereignty </vt:lpstr>
      <vt:lpstr>Legal Entities </vt:lpstr>
      <vt:lpstr>Public vs. Private</vt:lpstr>
      <vt:lpstr>Delegation of Authority </vt:lpstr>
      <vt:lpstr>Collaboration – 23C Procurement</vt:lpstr>
      <vt:lpstr>Collaboration – Shared Standards</vt:lpstr>
      <vt:lpstr>Procurement at the Campus</vt:lpstr>
      <vt:lpstr>Contracts &amp; Agreements</vt:lpstr>
      <vt:lpstr>Sourcing </vt:lpstr>
      <vt:lpstr>Solicitations</vt:lpstr>
      <vt:lpstr>Sourcing</vt:lpstr>
      <vt:lpstr>Solicitations – CSU Policy Requirements</vt:lpstr>
      <vt:lpstr>Accessible Technology</vt:lpstr>
      <vt:lpstr>Methods</vt:lpstr>
      <vt:lpstr>Insurance Requirements</vt:lpstr>
      <vt:lpstr>Insurance </vt:lpstr>
      <vt:lpstr>Contact Info</vt:lpstr>
      <vt:lpstr>Resources</vt:lpstr>
      <vt:lpstr>Federal &amp; State</vt:lpstr>
      <vt:lpstr>Procurement Sites &amp; Associations</vt:lpstr>
      <vt:lpstr>Chancellor’s Office Sites of Interest</vt:lpstr>
    </vt:vector>
  </TitlesOfParts>
  <Company>California State University,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Woods, Steven J</dc:creator>
  <cp:lastModifiedBy>Sara Bonakdar</cp:lastModifiedBy>
  <cp:revision>179</cp:revision>
  <cp:lastPrinted>2020-09-21T17:50:52Z</cp:lastPrinted>
  <dcterms:created xsi:type="dcterms:W3CDTF">2020-07-28T16:41:17Z</dcterms:created>
  <dcterms:modified xsi:type="dcterms:W3CDTF">2025-04-07T22:24:08Z</dcterms:modified>
</cp:coreProperties>
</file>