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30275213" cy="42803763"/>
  <p:notesSz cx="6858000" cy="9144000"/>
  <p:defaultTextStyle>
    <a:defPPr>
      <a:defRPr lang="en-US"/>
    </a:defPPr>
    <a:lvl1pPr algn="l" defTabSz="2087469" rtl="0" fontAlgn="base">
      <a:spcBef>
        <a:spcPct val="0"/>
      </a:spcBef>
      <a:spcAft>
        <a:spcPct val="0"/>
      </a:spcAft>
      <a:defRPr sz="815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2087469" indent="-1633053" algn="l" defTabSz="2087469" rtl="0" fontAlgn="base">
      <a:spcBef>
        <a:spcPct val="0"/>
      </a:spcBef>
      <a:spcAft>
        <a:spcPct val="0"/>
      </a:spcAft>
      <a:defRPr sz="815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4174935" indent="-3266107" algn="l" defTabSz="2087469" rtl="0" fontAlgn="base">
      <a:spcBef>
        <a:spcPct val="0"/>
      </a:spcBef>
      <a:spcAft>
        <a:spcPct val="0"/>
      </a:spcAft>
      <a:defRPr sz="815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6262405" indent="-4899160" algn="l" defTabSz="2087469" rtl="0" fontAlgn="base">
      <a:spcBef>
        <a:spcPct val="0"/>
      </a:spcBef>
      <a:spcAft>
        <a:spcPct val="0"/>
      </a:spcAft>
      <a:defRPr sz="815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8349872" indent="-6532213" algn="l" defTabSz="2087469" rtl="0" fontAlgn="base">
      <a:spcBef>
        <a:spcPct val="0"/>
      </a:spcBef>
      <a:spcAft>
        <a:spcPct val="0"/>
      </a:spcAft>
      <a:defRPr sz="815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72075" algn="l" defTabSz="454414" rtl="0" eaLnBrk="1" latinLnBrk="0" hangingPunct="1">
      <a:defRPr sz="815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26489" algn="l" defTabSz="454414" rtl="0" eaLnBrk="1" latinLnBrk="0" hangingPunct="1">
      <a:defRPr sz="815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180903" algn="l" defTabSz="454414" rtl="0" eaLnBrk="1" latinLnBrk="0" hangingPunct="1">
      <a:defRPr sz="815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35319" algn="l" defTabSz="454414" rtl="0" eaLnBrk="1" latinLnBrk="0" hangingPunct="1">
      <a:defRPr sz="815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6ED"/>
    <a:srgbClr val="344D8C"/>
    <a:srgbClr val="0A648F"/>
    <a:srgbClr val="8ABD24"/>
    <a:srgbClr val="D8117D"/>
    <a:srgbClr val="5EAC42"/>
    <a:srgbClr val="0A4A8E"/>
    <a:srgbClr val="009DCF"/>
    <a:srgbClr val="6C317E"/>
    <a:srgbClr val="E77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062" autoAdjust="0"/>
  </p:normalViewPr>
  <p:slideViewPr>
    <p:cSldViewPr snapToGrid="0" snapToObjects="1">
      <p:cViewPr varScale="1">
        <p:scale>
          <a:sx n="17" d="100"/>
          <a:sy n="17" d="100"/>
        </p:scale>
        <p:origin x="3204" y="90"/>
      </p:cViewPr>
      <p:guideLst>
        <p:guide orient="horz" pos="13482"/>
        <p:guide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40986-2CCB-4564-A2A4-3BF04B43340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3C38B-0187-404D-8D13-FC8325A62A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711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5F047-F04A-F84E-95E2-1594768F334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2C287-1D9E-B143-9B77-A1298C78A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9807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08830" rtl="0" eaLnBrk="1" latinLnBrk="0" hangingPunct="1">
      <a:defRPr sz="1193" kern="1200">
        <a:solidFill>
          <a:schemeClr val="tx1"/>
        </a:solidFill>
        <a:latin typeface="+mn-lt"/>
        <a:ea typeface="+mn-ea"/>
        <a:cs typeface="+mn-cs"/>
      </a:defRPr>
    </a:lvl1pPr>
    <a:lvl2pPr marL="454414" algn="l" defTabSz="908830" rtl="0" eaLnBrk="1" latinLnBrk="0" hangingPunct="1">
      <a:defRPr sz="1193" kern="1200">
        <a:solidFill>
          <a:schemeClr val="tx1"/>
        </a:solidFill>
        <a:latin typeface="+mn-lt"/>
        <a:ea typeface="+mn-ea"/>
        <a:cs typeface="+mn-cs"/>
      </a:defRPr>
    </a:lvl2pPr>
    <a:lvl3pPr marL="908830" algn="l" defTabSz="908830" rtl="0" eaLnBrk="1" latinLnBrk="0" hangingPunct="1">
      <a:defRPr sz="1193" kern="1200">
        <a:solidFill>
          <a:schemeClr val="tx1"/>
        </a:solidFill>
        <a:latin typeface="+mn-lt"/>
        <a:ea typeface="+mn-ea"/>
        <a:cs typeface="+mn-cs"/>
      </a:defRPr>
    </a:lvl3pPr>
    <a:lvl4pPr marL="1363244" algn="l" defTabSz="908830" rtl="0" eaLnBrk="1" latinLnBrk="0" hangingPunct="1">
      <a:defRPr sz="1193" kern="1200">
        <a:solidFill>
          <a:schemeClr val="tx1"/>
        </a:solidFill>
        <a:latin typeface="+mn-lt"/>
        <a:ea typeface="+mn-ea"/>
        <a:cs typeface="+mn-cs"/>
      </a:defRPr>
    </a:lvl4pPr>
    <a:lvl5pPr marL="1817659" algn="l" defTabSz="908830" rtl="0" eaLnBrk="1" latinLnBrk="0" hangingPunct="1">
      <a:defRPr sz="1193" kern="1200">
        <a:solidFill>
          <a:schemeClr val="tx1"/>
        </a:solidFill>
        <a:latin typeface="+mn-lt"/>
        <a:ea typeface="+mn-ea"/>
        <a:cs typeface="+mn-cs"/>
      </a:defRPr>
    </a:lvl5pPr>
    <a:lvl6pPr marL="2272075" algn="l" defTabSz="908830" rtl="0" eaLnBrk="1" latinLnBrk="0" hangingPunct="1">
      <a:defRPr sz="1193" kern="1200">
        <a:solidFill>
          <a:schemeClr val="tx1"/>
        </a:solidFill>
        <a:latin typeface="+mn-lt"/>
        <a:ea typeface="+mn-ea"/>
        <a:cs typeface="+mn-cs"/>
      </a:defRPr>
    </a:lvl6pPr>
    <a:lvl7pPr marL="2726489" algn="l" defTabSz="908830" rtl="0" eaLnBrk="1" latinLnBrk="0" hangingPunct="1">
      <a:defRPr sz="1193" kern="1200">
        <a:solidFill>
          <a:schemeClr val="tx1"/>
        </a:solidFill>
        <a:latin typeface="+mn-lt"/>
        <a:ea typeface="+mn-ea"/>
        <a:cs typeface="+mn-cs"/>
      </a:defRPr>
    </a:lvl7pPr>
    <a:lvl8pPr marL="3180903" algn="l" defTabSz="908830" rtl="0" eaLnBrk="1" latinLnBrk="0" hangingPunct="1">
      <a:defRPr sz="1193" kern="1200">
        <a:solidFill>
          <a:schemeClr val="tx1"/>
        </a:solidFill>
        <a:latin typeface="+mn-lt"/>
        <a:ea typeface="+mn-ea"/>
        <a:cs typeface="+mn-cs"/>
      </a:defRPr>
    </a:lvl8pPr>
    <a:lvl9pPr marL="3635319" algn="l" defTabSz="908830" rtl="0" eaLnBrk="1" latinLnBrk="0" hangingPunct="1">
      <a:defRPr sz="11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76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2" y="13296915"/>
            <a:ext cx="25733931" cy="917506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3" y="24255466"/>
            <a:ext cx="21192648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67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34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01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69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36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03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71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538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93955-D033-DD40-9B92-CE6898A2D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0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469" y="4129174"/>
            <a:ext cx="26695276" cy="223343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FD817-2A54-004F-B7C8-2734CBD76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1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529" y="1714139"/>
            <a:ext cx="6811923" cy="36521916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762" y="1714139"/>
            <a:ext cx="19931182" cy="365219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D9EF6-2134-5543-9418-7AA2733C7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8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7874"/>
            </a:lvl1pPr>
            <a:lvl2pPr>
              <a:defRPr sz="7087"/>
            </a:lvl2pPr>
            <a:lvl3pPr>
              <a:defRPr sz="6496"/>
            </a:lvl3pPr>
            <a:lvl4pPr>
              <a:defRPr sz="5905"/>
            </a:lvl4pPr>
            <a:lvl5pPr>
              <a:defRPr sz="590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4A865-4D94-5F4D-BAE8-DCCD85B67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79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4" y="27505387"/>
            <a:ext cx="25733931" cy="8501302"/>
          </a:xfrm>
          <a:prstGeom prst="rect">
            <a:avLst/>
          </a:prstGeom>
        </p:spPr>
        <p:txBody>
          <a:bodyPr anchor="t"/>
          <a:lstStyle>
            <a:lvl1pPr algn="l">
              <a:defRPr sz="1810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4" y="18142066"/>
            <a:ext cx="25733931" cy="9363319"/>
          </a:xfrm>
        </p:spPr>
        <p:txBody>
          <a:bodyPr anchor="b"/>
          <a:lstStyle>
            <a:lvl1pPr marL="0" indent="0">
              <a:buNone/>
              <a:defRPr sz="9055">
                <a:solidFill>
                  <a:schemeClr val="tx1">
                    <a:tint val="75000"/>
                  </a:schemeClr>
                </a:solidFill>
              </a:defRPr>
            </a:lvl1pPr>
            <a:lvl2pPr marL="2067312" indent="0">
              <a:buNone/>
              <a:defRPr sz="8071">
                <a:solidFill>
                  <a:schemeClr val="tx1">
                    <a:tint val="75000"/>
                  </a:schemeClr>
                </a:solidFill>
              </a:defRPr>
            </a:lvl2pPr>
            <a:lvl3pPr marL="4134621" indent="0">
              <a:buNone/>
              <a:defRPr sz="7185">
                <a:solidFill>
                  <a:schemeClr val="tx1">
                    <a:tint val="75000"/>
                  </a:schemeClr>
                </a:solidFill>
              </a:defRPr>
            </a:lvl3pPr>
            <a:lvl4pPr marL="6201934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4pPr>
            <a:lvl5pPr marL="8269245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5pPr>
            <a:lvl6pPr marL="10336555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6pPr>
            <a:lvl7pPr marL="12403866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7pPr>
            <a:lvl8pPr marL="14471178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8pPr>
            <a:lvl9pPr marL="16538488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FD698-5A88-E34B-8063-13142F9E3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26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469" y="4129174"/>
            <a:ext cx="26695276" cy="223343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513762" y="9987549"/>
            <a:ext cx="13371552" cy="28248505"/>
          </a:xfrm>
        </p:spPr>
        <p:txBody>
          <a:bodyPr/>
          <a:lstStyle>
            <a:lvl1pPr>
              <a:defRPr sz="12696"/>
            </a:lvl1pPr>
            <a:lvl2pPr>
              <a:defRPr sz="10924"/>
            </a:lvl2pPr>
            <a:lvl3pPr>
              <a:defRPr sz="9055"/>
            </a:lvl3pPr>
            <a:lvl4pPr>
              <a:defRPr sz="8071"/>
            </a:lvl4pPr>
            <a:lvl5pPr>
              <a:defRPr sz="8071"/>
            </a:lvl5pPr>
            <a:lvl6pPr>
              <a:defRPr sz="8071"/>
            </a:lvl6pPr>
            <a:lvl7pPr>
              <a:defRPr sz="8071"/>
            </a:lvl7pPr>
            <a:lvl8pPr>
              <a:defRPr sz="8071"/>
            </a:lvl8pPr>
            <a:lvl9pPr>
              <a:defRPr sz="8071"/>
            </a:lvl9pPr>
          </a:lstStyle>
          <a:p>
            <a:pPr lvl="0"/>
            <a:r>
              <a:rPr lang="en-US" dirty="0"/>
              <a:t>Authors: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1" y="9987549"/>
            <a:ext cx="13371552" cy="28248505"/>
          </a:xfrm>
        </p:spPr>
        <p:txBody>
          <a:bodyPr/>
          <a:lstStyle>
            <a:lvl1pPr>
              <a:defRPr sz="12696"/>
            </a:lvl1pPr>
            <a:lvl2pPr>
              <a:defRPr sz="10924"/>
            </a:lvl2pPr>
            <a:lvl3pPr>
              <a:defRPr sz="9055"/>
            </a:lvl3pPr>
            <a:lvl4pPr>
              <a:defRPr sz="8071"/>
            </a:lvl4pPr>
            <a:lvl5pPr>
              <a:defRPr sz="8071"/>
            </a:lvl5pPr>
            <a:lvl6pPr>
              <a:defRPr sz="8071"/>
            </a:lvl6pPr>
            <a:lvl7pPr>
              <a:defRPr sz="8071"/>
            </a:lvl7pPr>
            <a:lvl8pPr>
              <a:defRPr sz="8071"/>
            </a:lvl8pPr>
            <a:lvl9pPr>
              <a:defRPr sz="8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E950F-2060-954E-89EF-9952F271D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2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469" y="4129174"/>
            <a:ext cx="26695276" cy="22334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2" y="9581308"/>
            <a:ext cx="13376810" cy="3993034"/>
          </a:xfrm>
        </p:spPr>
        <p:txBody>
          <a:bodyPr anchor="b"/>
          <a:lstStyle>
            <a:lvl1pPr marL="0" indent="0">
              <a:buNone/>
              <a:defRPr sz="10924" b="1"/>
            </a:lvl1pPr>
            <a:lvl2pPr marL="2067312" indent="0">
              <a:buNone/>
              <a:defRPr sz="9055" b="1"/>
            </a:lvl2pPr>
            <a:lvl3pPr marL="4134621" indent="0">
              <a:buNone/>
              <a:defRPr sz="8071" b="1"/>
            </a:lvl3pPr>
            <a:lvl4pPr marL="6201934" indent="0">
              <a:buNone/>
              <a:defRPr sz="7185" b="1"/>
            </a:lvl4pPr>
            <a:lvl5pPr marL="8269245" indent="0">
              <a:buNone/>
              <a:defRPr sz="7185" b="1"/>
            </a:lvl5pPr>
            <a:lvl6pPr marL="10336555" indent="0">
              <a:buNone/>
              <a:defRPr sz="7185" b="1"/>
            </a:lvl6pPr>
            <a:lvl7pPr marL="12403866" indent="0">
              <a:buNone/>
              <a:defRPr sz="7185" b="1"/>
            </a:lvl7pPr>
            <a:lvl8pPr marL="14471178" indent="0">
              <a:buNone/>
              <a:defRPr sz="7185" b="1"/>
            </a:lvl8pPr>
            <a:lvl9pPr marL="16538488" indent="0">
              <a:buNone/>
              <a:defRPr sz="718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2" y="13574343"/>
            <a:ext cx="13376810" cy="24661709"/>
          </a:xfrm>
        </p:spPr>
        <p:txBody>
          <a:bodyPr/>
          <a:lstStyle>
            <a:lvl1pPr>
              <a:defRPr sz="10924"/>
            </a:lvl1pPr>
            <a:lvl2pPr>
              <a:defRPr sz="9055"/>
            </a:lvl2pPr>
            <a:lvl3pPr>
              <a:defRPr sz="8071"/>
            </a:lvl3pPr>
            <a:lvl4pPr>
              <a:defRPr sz="7185"/>
            </a:lvl4pPr>
            <a:lvl5pPr>
              <a:defRPr sz="7185"/>
            </a:lvl5pPr>
            <a:lvl6pPr>
              <a:defRPr sz="7185"/>
            </a:lvl6pPr>
            <a:lvl7pPr>
              <a:defRPr sz="7185"/>
            </a:lvl7pPr>
            <a:lvl8pPr>
              <a:defRPr sz="7185"/>
            </a:lvl8pPr>
            <a:lvl9pPr>
              <a:defRPr sz="71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90" y="9581308"/>
            <a:ext cx="13382066" cy="3993034"/>
          </a:xfrm>
        </p:spPr>
        <p:txBody>
          <a:bodyPr anchor="b"/>
          <a:lstStyle>
            <a:lvl1pPr marL="0" indent="0">
              <a:buNone/>
              <a:defRPr sz="10924" b="1"/>
            </a:lvl1pPr>
            <a:lvl2pPr marL="2067312" indent="0">
              <a:buNone/>
              <a:defRPr sz="9055" b="1"/>
            </a:lvl2pPr>
            <a:lvl3pPr marL="4134621" indent="0">
              <a:buNone/>
              <a:defRPr sz="8071" b="1"/>
            </a:lvl3pPr>
            <a:lvl4pPr marL="6201934" indent="0">
              <a:buNone/>
              <a:defRPr sz="7185" b="1"/>
            </a:lvl4pPr>
            <a:lvl5pPr marL="8269245" indent="0">
              <a:buNone/>
              <a:defRPr sz="7185" b="1"/>
            </a:lvl5pPr>
            <a:lvl6pPr marL="10336555" indent="0">
              <a:buNone/>
              <a:defRPr sz="7185" b="1"/>
            </a:lvl6pPr>
            <a:lvl7pPr marL="12403866" indent="0">
              <a:buNone/>
              <a:defRPr sz="7185" b="1"/>
            </a:lvl7pPr>
            <a:lvl8pPr marL="14471178" indent="0">
              <a:buNone/>
              <a:defRPr sz="7185" b="1"/>
            </a:lvl8pPr>
            <a:lvl9pPr marL="16538488" indent="0">
              <a:buNone/>
              <a:defRPr sz="71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90" y="13574343"/>
            <a:ext cx="13382066" cy="24661709"/>
          </a:xfrm>
        </p:spPr>
        <p:txBody>
          <a:bodyPr/>
          <a:lstStyle>
            <a:lvl1pPr>
              <a:defRPr sz="10924"/>
            </a:lvl1pPr>
            <a:lvl2pPr>
              <a:defRPr sz="9055"/>
            </a:lvl2pPr>
            <a:lvl3pPr>
              <a:defRPr sz="8071"/>
            </a:lvl3pPr>
            <a:lvl4pPr>
              <a:defRPr sz="7185"/>
            </a:lvl4pPr>
            <a:lvl5pPr>
              <a:defRPr sz="7185"/>
            </a:lvl5pPr>
            <a:lvl6pPr>
              <a:defRPr sz="7185"/>
            </a:lvl6pPr>
            <a:lvl7pPr>
              <a:defRPr sz="7185"/>
            </a:lvl7pPr>
            <a:lvl8pPr>
              <a:defRPr sz="7185"/>
            </a:lvl8pPr>
            <a:lvl9pPr>
              <a:defRPr sz="71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DCA00-3031-8243-B111-0AE8A8A0F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2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469" y="4129174"/>
            <a:ext cx="26695276" cy="223343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E9168-48FC-154C-892C-85738D043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2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6D0EA-FC6C-CB4F-8168-0A789C9E8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2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4" y="1704225"/>
            <a:ext cx="9960336" cy="7252860"/>
          </a:xfrm>
          <a:prstGeom prst="rect">
            <a:avLst/>
          </a:prstGeom>
        </p:spPr>
        <p:txBody>
          <a:bodyPr anchor="b"/>
          <a:lstStyle>
            <a:lvl1pPr algn="l">
              <a:defRPr sz="905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68" y="1704227"/>
            <a:ext cx="16924685" cy="36531825"/>
          </a:xfrm>
        </p:spPr>
        <p:txBody>
          <a:bodyPr/>
          <a:lstStyle>
            <a:lvl1pPr>
              <a:defRPr sz="14468"/>
            </a:lvl1pPr>
            <a:lvl2pPr>
              <a:defRPr sz="12696"/>
            </a:lvl2pPr>
            <a:lvl3pPr>
              <a:defRPr sz="10924"/>
            </a:lvl3pPr>
            <a:lvl4pPr>
              <a:defRPr sz="9055"/>
            </a:lvl4pPr>
            <a:lvl5pPr>
              <a:defRPr sz="9055"/>
            </a:lvl5pPr>
            <a:lvl6pPr>
              <a:defRPr sz="9055"/>
            </a:lvl6pPr>
            <a:lvl7pPr>
              <a:defRPr sz="9055"/>
            </a:lvl7pPr>
            <a:lvl8pPr>
              <a:defRPr sz="9055"/>
            </a:lvl8pPr>
            <a:lvl9pPr>
              <a:defRPr sz="90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4" y="8957088"/>
            <a:ext cx="9960336" cy="29278966"/>
          </a:xfrm>
        </p:spPr>
        <p:txBody>
          <a:bodyPr/>
          <a:lstStyle>
            <a:lvl1pPr marL="0" indent="0">
              <a:buNone/>
              <a:defRPr sz="6299"/>
            </a:lvl1pPr>
            <a:lvl2pPr marL="2067312" indent="0">
              <a:buNone/>
              <a:defRPr sz="5414"/>
            </a:lvl2pPr>
            <a:lvl3pPr marL="4134621" indent="0">
              <a:buNone/>
              <a:defRPr sz="4528"/>
            </a:lvl3pPr>
            <a:lvl4pPr marL="6201934" indent="0">
              <a:buNone/>
              <a:defRPr sz="4035"/>
            </a:lvl4pPr>
            <a:lvl5pPr marL="8269245" indent="0">
              <a:buNone/>
              <a:defRPr sz="4035"/>
            </a:lvl5pPr>
            <a:lvl6pPr marL="10336555" indent="0">
              <a:buNone/>
              <a:defRPr sz="4035"/>
            </a:lvl6pPr>
            <a:lvl7pPr marL="12403866" indent="0">
              <a:buNone/>
              <a:defRPr sz="4035"/>
            </a:lvl7pPr>
            <a:lvl8pPr marL="14471178" indent="0">
              <a:buNone/>
              <a:defRPr sz="4035"/>
            </a:lvl8pPr>
            <a:lvl9pPr marL="16538488" indent="0">
              <a:buNone/>
              <a:defRPr sz="403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F92B1-6DA3-4C4F-AC2B-145D0284A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4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5" y="29962635"/>
            <a:ext cx="18165128" cy="3537258"/>
          </a:xfrm>
          <a:prstGeom prst="rect">
            <a:avLst/>
          </a:prstGeom>
        </p:spPr>
        <p:txBody>
          <a:bodyPr anchor="b"/>
          <a:lstStyle>
            <a:lvl1pPr algn="l">
              <a:defRPr sz="905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5" y="3824596"/>
            <a:ext cx="18165128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468"/>
            </a:lvl1pPr>
            <a:lvl2pPr marL="2067312" indent="0">
              <a:buNone/>
              <a:defRPr sz="12696"/>
            </a:lvl2pPr>
            <a:lvl3pPr marL="4134621" indent="0">
              <a:buNone/>
              <a:defRPr sz="10924"/>
            </a:lvl3pPr>
            <a:lvl4pPr marL="6201934" indent="0">
              <a:buNone/>
              <a:defRPr sz="9055"/>
            </a:lvl4pPr>
            <a:lvl5pPr marL="8269245" indent="0">
              <a:buNone/>
              <a:defRPr sz="9055"/>
            </a:lvl5pPr>
            <a:lvl6pPr marL="10336555" indent="0">
              <a:buNone/>
              <a:defRPr sz="9055"/>
            </a:lvl6pPr>
            <a:lvl7pPr marL="12403866" indent="0">
              <a:buNone/>
              <a:defRPr sz="9055"/>
            </a:lvl7pPr>
            <a:lvl8pPr marL="14471178" indent="0">
              <a:buNone/>
              <a:defRPr sz="9055"/>
            </a:lvl8pPr>
            <a:lvl9pPr marL="16538488" indent="0">
              <a:buNone/>
              <a:defRPr sz="9055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5" y="33499893"/>
            <a:ext cx="18165128" cy="5023495"/>
          </a:xfrm>
        </p:spPr>
        <p:txBody>
          <a:bodyPr/>
          <a:lstStyle>
            <a:lvl1pPr marL="0" indent="0">
              <a:buNone/>
              <a:defRPr sz="6299"/>
            </a:lvl1pPr>
            <a:lvl2pPr marL="2067312" indent="0">
              <a:buNone/>
              <a:defRPr sz="5414"/>
            </a:lvl2pPr>
            <a:lvl3pPr marL="4134621" indent="0">
              <a:buNone/>
              <a:defRPr sz="4528"/>
            </a:lvl3pPr>
            <a:lvl4pPr marL="6201934" indent="0">
              <a:buNone/>
              <a:defRPr sz="4035"/>
            </a:lvl4pPr>
            <a:lvl5pPr marL="8269245" indent="0">
              <a:buNone/>
              <a:defRPr sz="4035"/>
            </a:lvl5pPr>
            <a:lvl6pPr marL="10336555" indent="0">
              <a:buNone/>
              <a:defRPr sz="4035"/>
            </a:lvl6pPr>
            <a:lvl7pPr marL="12403866" indent="0">
              <a:buNone/>
              <a:defRPr sz="4035"/>
            </a:lvl7pPr>
            <a:lvl8pPr marL="14471178" indent="0">
              <a:buNone/>
              <a:defRPr sz="4035"/>
            </a:lvl8pPr>
            <a:lvl9pPr marL="16538488" indent="0">
              <a:buNone/>
              <a:defRPr sz="403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514551" y="39673360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4550" y="40008526"/>
            <a:ext cx="9588464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37548" y="40008526"/>
            <a:ext cx="7063690" cy="22775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0C0E5-C1E7-CA4B-BEE6-E740DFA79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3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3494832-8919-5418-56F1-250D0654CC9F}"/>
              </a:ext>
            </a:extLst>
          </p:cNvPr>
          <p:cNvSpPr/>
          <p:nvPr userDrawn="1"/>
        </p:nvSpPr>
        <p:spPr>
          <a:xfrm>
            <a:off x="1" y="0"/>
            <a:ext cx="30309540" cy="3317122"/>
          </a:xfrm>
          <a:prstGeom prst="rect">
            <a:avLst/>
          </a:prstGeom>
          <a:solidFill>
            <a:srgbClr val="E4E6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CEE66C2-5EF0-08B2-F90B-1848765DA8B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037435" y="0"/>
            <a:ext cx="20200341" cy="335254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" y="7021285"/>
            <a:ext cx="30309539" cy="33920589"/>
          </a:xfrm>
          <a:prstGeom prst="rect">
            <a:avLst/>
          </a:prstGeom>
          <a:solidFill>
            <a:srgbClr val="344D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94"/>
          </a:p>
        </p:txBody>
      </p:sp>
      <p:sp>
        <p:nvSpPr>
          <p:cNvPr id="14" name="Rectangle 13"/>
          <p:cNvSpPr/>
          <p:nvPr userDrawn="1"/>
        </p:nvSpPr>
        <p:spPr>
          <a:xfrm>
            <a:off x="550903" y="7739743"/>
            <a:ext cx="29252887" cy="32702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94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4550" y="11170877"/>
            <a:ext cx="27247691" cy="2706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20098" tIns="210049" rIns="420098" bIns="2100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Arrow Connector 9"/>
          <p:cNvCxnSpPr/>
          <p:nvPr userDrawn="1"/>
        </p:nvCxnSpPr>
        <p:spPr>
          <a:xfrm>
            <a:off x="-3375092" y="3614989"/>
            <a:ext cx="3025948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-3375092" y="2619110"/>
            <a:ext cx="2420756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dirty="0"/>
              <a:t>Logo exclusion zone above this 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2067087" rtl="0" eaLnBrk="1" fontAlgn="base" hangingPunct="1">
        <a:spcBef>
          <a:spcPct val="0"/>
        </a:spcBef>
        <a:spcAft>
          <a:spcPct val="0"/>
        </a:spcAft>
        <a:defRPr sz="10826" b="1" kern="1200">
          <a:solidFill>
            <a:schemeClr val="bg1"/>
          </a:solidFill>
          <a:latin typeface="Georgia" panose="02040502050405020303" pitchFamily="18" charset="0"/>
          <a:ea typeface="Georgia" panose="02040502050405020303" pitchFamily="18" charset="0"/>
          <a:cs typeface="Arial" charset="0"/>
        </a:defRPr>
      </a:lvl1pPr>
      <a:lvl2pPr algn="ctr" defTabSz="2067087" rtl="0" eaLnBrk="1" fontAlgn="base" hangingPunct="1">
        <a:spcBef>
          <a:spcPct val="0"/>
        </a:spcBef>
        <a:spcAft>
          <a:spcPct val="0"/>
        </a:spcAft>
        <a:defRPr sz="1988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2067087" rtl="0" eaLnBrk="1" fontAlgn="base" hangingPunct="1">
        <a:spcBef>
          <a:spcPct val="0"/>
        </a:spcBef>
        <a:spcAft>
          <a:spcPct val="0"/>
        </a:spcAft>
        <a:defRPr sz="1988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2067087" rtl="0" eaLnBrk="1" fontAlgn="base" hangingPunct="1">
        <a:spcBef>
          <a:spcPct val="0"/>
        </a:spcBef>
        <a:spcAft>
          <a:spcPct val="0"/>
        </a:spcAft>
        <a:defRPr sz="1988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2067087" rtl="0" eaLnBrk="1" fontAlgn="base" hangingPunct="1">
        <a:spcBef>
          <a:spcPct val="0"/>
        </a:spcBef>
        <a:spcAft>
          <a:spcPct val="0"/>
        </a:spcAft>
        <a:defRPr sz="1988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49979" algn="ctr" defTabSz="2067087" rtl="0" eaLnBrk="1" fontAlgn="base" hangingPunct="1">
        <a:spcBef>
          <a:spcPct val="0"/>
        </a:spcBef>
        <a:spcAft>
          <a:spcPct val="0"/>
        </a:spcAft>
        <a:defRPr sz="1988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899956" algn="ctr" defTabSz="2067087" rtl="0" eaLnBrk="1" fontAlgn="base" hangingPunct="1">
        <a:spcBef>
          <a:spcPct val="0"/>
        </a:spcBef>
        <a:spcAft>
          <a:spcPct val="0"/>
        </a:spcAft>
        <a:defRPr sz="1988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49935" algn="ctr" defTabSz="2067087" rtl="0" eaLnBrk="1" fontAlgn="base" hangingPunct="1">
        <a:spcBef>
          <a:spcPct val="0"/>
        </a:spcBef>
        <a:spcAft>
          <a:spcPct val="0"/>
        </a:spcAft>
        <a:defRPr sz="1988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799913" algn="ctr" defTabSz="2067087" rtl="0" eaLnBrk="1" fontAlgn="base" hangingPunct="1">
        <a:spcBef>
          <a:spcPct val="0"/>
        </a:spcBef>
        <a:spcAft>
          <a:spcPct val="0"/>
        </a:spcAft>
        <a:defRPr sz="1988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1549925" indent="-1549925" algn="l" defTabSz="2067087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9449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3359212" indent="-1290562" algn="l" defTabSz="2067087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8662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5166938" indent="-1032763" algn="l" defTabSz="2067087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7874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7235587" indent="-1032763" algn="l" defTabSz="2067087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7087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9302675" indent="-1032763" algn="l" defTabSz="2067087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7087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1370211" indent="-1033656" algn="l" defTabSz="2067312" rtl="0" eaLnBrk="1" latinLnBrk="0" hangingPunct="1">
        <a:spcBef>
          <a:spcPct val="20000"/>
        </a:spcBef>
        <a:buFont typeface="Arial"/>
        <a:buChar char="•"/>
        <a:defRPr sz="9055" kern="1200">
          <a:solidFill>
            <a:schemeClr val="tx1"/>
          </a:solidFill>
          <a:latin typeface="+mn-lt"/>
          <a:ea typeface="+mn-ea"/>
          <a:cs typeface="+mn-cs"/>
        </a:defRPr>
      </a:lvl6pPr>
      <a:lvl7pPr marL="13437522" indent="-1033656" algn="l" defTabSz="2067312" rtl="0" eaLnBrk="1" latinLnBrk="0" hangingPunct="1">
        <a:spcBef>
          <a:spcPct val="20000"/>
        </a:spcBef>
        <a:buFont typeface="Arial"/>
        <a:buChar char="•"/>
        <a:defRPr sz="9055" kern="1200">
          <a:solidFill>
            <a:schemeClr val="tx1"/>
          </a:solidFill>
          <a:latin typeface="+mn-lt"/>
          <a:ea typeface="+mn-ea"/>
          <a:cs typeface="+mn-cs"/>
        </a:defRPr>
      </a:lvl7pPr>
      <a:lvl8pPr marL="15504834" indent="-1033656" algn="l" defTabSz="2067312" rtl="0" eaLnBrk="1" latinLnBrk="0" hangingPunct="1">
        <a:spcBef>
          <a:spcPct val="20000"/>
        </a:spcBef>
        <a:buFont typeface="Arial"/>
        <a:buChar char="•"/>
        <a:defRPr sz="9055" kern="1200">
          <a:solidFill>
            <a:schemeClr val="tx1"/>
          </a:solidFill>
          <a:latin typeface="+mn-lt"/>
          <a:ea typeface="+mn-ea"/>
          <a:cs typeface="+mn-cs"/>
        </a:defRPr>
      </a:lvl8pPr>
      <a:lvl9pPr marL="17572144" indent="-1033656" algn="l" defTabSz="2067312" rtl="0" eaLnBrk="1" latinLnBrk="0" hangingPunct="1">
        <a:spcBef>
          <a:spcPct val="20000"/>
        </a:spcBef>
        <a:buFont typeface="Arial"/>
        <a:buChar char="•"/>
        <a:defRPr sz="90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67312" rtl="0" eaLnBrk="1" latinLnBrk="0" hangingPunct="1">
        <a:defRPr sz="8071" kern="1200">
          <a:solidFill>
            <a:schemeClr val="tx1"/>
          </a:solidFill>
          <a:latin typeface="+mn-lt"/>
          <a:ea typeface="+mn-ea"/>
          <a:cs typeface="+mn-cs"/>
        </a:defRPr>
      </a:lvl1pPr>
      <a:lvl2pPr marL="2067312" algn="l" defTabSz="2067312" rtl="0" eaLnBrk="1" latinLnBrk="0" hangingPunct="1">
        <a:defRPr sz="8071" kern="1200">
          <a:solidFill>
            <a:schemeClr val="tx1"/>
          </a:solidFill>
          <a:latin typeface="+mn-lt"/>
          <a:ea typeface="+mn-ea"/>
          <a:cs typeface="+mn-cs"/>
        </a:defRPr>
      </a:lvl2pPr>
      <a:lvl3pPr marL="4134621" algn="l" defTabSz="2067312" rtl="0" eaLnBrk="1" latinLnBrk="0" hangingPunct="1">
        <a:defRPr sz="8071" kern="1200">
          <a:solidFill>
            <a:schemeClr val="tx1"/>
          </a:solidFill>
          <a:latin typeface="+mn-lt"/>
          <a:ea typeface="+mn-ea"/>
          <a:cs typeface="+mn-cs"/>
        </a:defRPr>
      </a:lvl3pPr>
      <a:lvl4pPr marL="6201934" algn="l" defTabSz="2067312" rtl="0" eaLnBrk="1" latinLnBrk="0" hangingPunct="1">
        <a:defRPr sz="8071" kern="1200">
          <a:solidFill>
            <a:schemeClr val="tx1"/>
          </a:solidFill>
          <a:latin typeface="+mn-lt"/>
          <a:ea typeface="+mn-ea"/>
          <a:cs typeface="+mn-cs"/>
        </a:defRPr>
      </a:lvl4pPr>
      <a:lvl5pPr marL="8269245" algn="l" defTabSz="2067312" rtl="0" eaLnBrk="1" latinLnBrk="0" hangingPunct="1">
        <a:defRPr sz="8071" kern="1200">
          <a:solidFill>
            <a:schemeClr val="tx1"/>
          </a:solidFill>
          <a:latin typeface="+mn-lt"/>
          <a:ea typeface="+mn-ea"/>
          <a:cs typeface="+mn-cs"/>
        </a:defRPr>
      </a:lvl5pPr>
      <a:lvl6pPr marL="10336555" algn="l" defTabSz="2067312" rtl="0" eaLnBrk="1" latinLnBrk="0" hangingPunct="1">
        <a:defRPr sz="8071" kern="1200">
          <a:solidFill>
            <a:schemeClr val="tx1"/>
          </a:solidFill>
          <a:latin typeface="+mn-lt"/>
          <a:ea typeface="+mn-ea"/>
          <a:cs typeface="+mn-cs"/>
        </a:defRPr>
      </a:lvl6pPr>
      <a:lvl7pPr marL="12403866" algn="l" defTabSz="2067312" rtl="0" eaLnBrk="1" latinLnBrk="0" hangingPunct="1">
        <a:defRPr sz="8071" kern="1200">
          <a:solidFill>
            <a:schemeClr val="tx1"/>
          </a:solidFill>
          <a:latin typeface="+mn-lt"/>
          <a:ea typeface="+mn-ea"/>
          <a:cs typeface="+mn-cs"/>
        </a:defRPr>
      </a:lvl7pPr>
      <a:lvl8pPr marL="14471178" algn="l" defTabSz="2067312" rtl="0" eaLnBrk="1" latinLnBrk="0" hangingPunct="1">
        <a:defRPr sz="8071" kern="1200">
          <a:solidFill>
            <a:schemeClr val="tx1"/>
          </a:solidFill>
          <a:latin typeface="+mn-lt"/>
          <a:ea typeface="+mn-ea"/>
          <a:cs typeface="+mn-cs"/>
        </a:defRPr>
      </a:lvl8pPr>
      <a:lvl9pPr marL="16538488" algn="l" defTabSz="2067312" rtl="0" eaLnBrk="1" latinLnBrk="0" hangingPunct="1">
        <a:defRPr sz="80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43CA5F6-7C35-9D4C-BBBD-FE6CDCC51BE2}"/>
              </a:ext>
            </a:extLst>
          </p:cNvPr>
          <p:cNvSpPr txBox="1"/>
          <p:nvPr/>
        </p:nvSpPr>
        <p:spPr>
          <a:xfrm>
            <a:off x="5101716" y="4509358"/>
            <a:ext cx="20071779" cy="21661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92" dirty="0">
                <a:latin typeface="Arial" panose="020B0604020202020204" pitchFamily="34" charset="0"/>
                <a:cs typeface="Arial" panose="020B0604020202020204" pitchFamily="34" charset="0"/>
              </a:rPr>
              <a:t>Author, University;   (as a list separated by semi-colons if more than 3 authors)</a:t>
            </a:r>
          </a:p>
          <a:p>
            <a:pPr algn="ctr"/>
            <a:r>
              <a:rPr lang="en-US" sz="4492" dirty="0">
                <a:latin typeface="Arial" panose="020B0604020202020204" pitchFamily="34" charset="0"/>
                <a:cs typeface="Arial" panose="020B0604020202020204" pitchFamily="34" charset="0"/>
              </a:rPr>
              <a:t>Author, University;             (… or if two lines are needed for the title)</a:t>
            </a:r>
          </a:p>
          <a:p>
            <a:pPr algn="ctr"/>
            <a:r>
              <a:rPr lang="en-US" sz="4492" dirty="0">
                <a:latin typeface="Arial" panose="020B0604020202020204" pitchFamily="34" charset="0"/>
                <a:cs typeface="Arial" panose="020B0604020202020204" pitchFamily="34" charset="0"/>
              </a:rPr>
              <a:t>Author, University    (… but essentially to be ‘nicely spaced’ in the white bar)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DBF4CBD-1A1B-9B4F-96E4-07C16B860905}"/>
              </a:ext>
            </a:extLst>
          </p:cNvPr>
          <p:cNvSpPr txBox="1"/>
          <p:nvPr/>
        </p:nvSpPr>
        <p:spPr>
          <a:xfrm>
            <a:off x="37587736" y="15486711"/>
            <a:ext cx="184731" cy="9685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5694"/>
          </a:p>
        </p:txBody>
      </p:sp>
      <p:sp>
        <p:nvSpPr>
          <p:cNvPr id="25" name="Content Placeholder 15">
            <a:extLst>
              <a:ext uri="{FF2B5EF4-FFF2-40B4-BE49-F238E27FC236}">
                <a16:creationId xmlns:a16="http://schemas.microsoft.com/office/drawing/2014/main" id="{96EAB57C-68EA-4DC6-B881-E56AD357E8F2}"/>
              </a:ext>
            </a:extLst>
          </p:cNvPr>
          <p:cNvSpPr txBox="1">
            <a:spLocks/>
          </p:cNvSpPr>
          <p:nvPr/>
        </p:nvSpPr>
        <p:spPr bwMode="auto">
          <a:xfrm>
            <a:off x="1092900" y="8234251"/>
            <a:ext cx="13488648" cy="493354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13459" tIns="206729" rIns="413459" bIns="206729" numCol="1" anchor="t" anchorCtr="0" compatLnSpc="1">
            <a:prstTxWarp prst="textNoShape">
              <a:avLst/>
            </a:prstTxWarp>
          </a:bodyPr>
          <a:lstStyle>
            <a:lvl1pPr marL="1574800" indent="-1574800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8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13125" indent="-1311275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7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524986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6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735171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9451975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155269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65318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5367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5416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92" b="1" dirty="0"/>
              <a:t>Aims and Objectives OR Research Questions OR Hypothesis</a:t>
            </a:r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Text </a:t>
            </a:r>
            <a:r>
              <a:rPr lang="en-GB" sz="3369" dirty="0" err="1"/>
              <a:t>Text</a:t>
            </a:r>
            <a:r>
              <a:rPr lang="en-GB" sz="3369" dirty="0"/>
              <a:t> </a:t>
            </a:r>
            <a:r>
              <a:rPr lang="en-GB" sz="3369" dirty="0" err="1"/>
              <a:t>Text</a:t>
            </a:r>
            <a:endParaRPr lang="en-GB" sz="3369" dirty="0"/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Text </a:t>
            </a:r>
            <a:r>
              <a:rPr lang="en-GB" sz="3369" dirty="0" err="1"/>
              <a:t>Text</a:t>
            </a:r>
            <a:r>
              <a:rPr lang="en-GB" sz="3369" dirty="0"/>
              <a:t> </a:t>
            </a:r>
            <a:r>
              <a:rPr lang="en-GB" sz="3369" dirty="0" err="1"/>
              <a:t>Text</a:t>
            </a:r>
            <a:endParaRPr lang="en-GB" sz="3369" dirty="0"/>
          </a:p>
        </p:txBody>
      </p:sp>
      <p:sp>
        <p:nvSpPr>
          <p:cNvPr id="11" name="Content Placeholder 15">
            <a:extLst>
              <a:ext uri="{FF2B5EF4-FFF2-40B4-BE49-F238E27FC236}">
                <a16:creationId xmlns:a16="http://schemas.microsoft.com/office/drawing/2014/main" id="{D7AAD73F-D4BF-7355-B825-20279B8EF7B4}"/>
              </a:ext>
            </a:extLst>
          </p:cNvPr>
          <p:cNvSpPr txBox="1">
            <a:spLocks/>
          </p:cNvSpPr>
          <p:nvPr/>
        </p:nvSpPr>
        <p:spPr bwMode="auto">
          <a:xfrm>
            <a:off x="14987614" y="29078051"/>
            <a:ext cx="14313100" cy="65523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13459" tIns="206729" rIns="413459" bIns="206729" numCol="1" anchor="t" anchorCtr="0" compatLnSpc="1">
            <a:prstTxWarp prst="textNoShape">
              <a:avLst/>
            </a:prstTxWarp>
          </a:bodyPr>
          <a:lstStyle>
            <a:lvl1pPr marL="1574800" indent="-1574800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8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13125" indent="-1311275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7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524986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6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735171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9451975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155269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65318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5367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5416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92" b="1" dirty="0"/>
              <a:t>Conclusions</a:t>
            </a:r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Text </a:t>
            </a:r>
            <a:r>
              <a:rPr lang="en-GB" sz="3369" dirty="0" err="1"/>
              <a:t>Text</a:t>
            </a:r>
            <a:r>
              <a:rPr lang="en-GB" sz="3369" dirty="0"/>
              <a:t> </a:t>
            </a:r>
            <a:r>
              <a:rPr lang="en-GB" sz="3369" dirty="0" err="1"/>
              <a:t>Text</a:t>
            </a:r>
            <a:endParaRPr lang="en-GB" sz="3369" dirty="0"/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Text </a:t>
            </a:r>
            <a:r>
              <a:rPr lang="en-GB" sz="3369" dirty="0" err="1"/>
              <a:t>Text</a:t>
            </a:r>
            <a:r>
              <a:rPr lang="en-GB" sz="3369" dirty="0"/>
              <a:t> </a:t>
            </a:r>
            <a:r>
              <a:rPr lang="en-GB" sz="3369" dirty="0" err="1"/>
              <a:t>Text</a:t>
            </a:r>
            <a:endParaRPr lang="en-GB" sz="3369" dirty="0"/>
          </a:p>
        </p:txBody>
      </p:sp>
      <p:sp>
        <p:nvSpPr>
          <p:cNvPr id="12" name="Content Placeholder 15">
            <a:extLst>
              <a:ext uri="{FF2B5EF4-FFF2-40B4-BE49-F238E27FC236}">
                <a16:creationId xmlns:a16="http://schemas.microsoft.com/office/drawing/2014/main" id="{3762FC49-9606-48DF-D07F-941F2D0B1BE2}"/>
              </a:ext>
            </a:extLst>
          </p:cNvPr>
          <p:cNvSpPr txBox="1">
            <a:spLocks/>
          </p:cNvSpPr>
          <p:nvPr/>
        </p:nvSpPr>
        <p:spPr bwMode="auto">
          <a:xfrm>
            <a:off x="1092898" y="13675587"/>
            <a:ext cx="13488650" cy="555944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13459" tIns="206729" rIns="413459" bIns="206729" numCol="1" anchor="t" anchorCtr="0" compatLnSpc="1">
            <a:prstTxWarp prst="textNoShape">
              <a:avLst/>
            </a:prstTxWarp>
          </a:bodyPr>
          <a:lstStyle>
            <a:lvl1pPr marL="1574800" indent="-1574800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8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13125" indent="-1311275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7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524986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6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735171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9451975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155269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65318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5367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5416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92" b="1" dirty="0"/>
              <a:t>Contextual Background</a:t>
            </a:r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Text </a:t>
            </a:r>
            <a:r>
              <a:rPr lang="en-GB" sz="3369" dirty="0" err="1"/>
              <a:t>Text</a:t>
            </a:r>
            <a:r>
              <a:rPr lang="en-GB" sz="3369" dirty="0"/>
              <a:t> </a:t>
            </a:r>
            <a:r>
              <a:rPr lang="en-GB" sz="3369" dirty="0" err="1"/>
              <a:t>Text</a:t>
            </a:r>
            <a:endParaRPr lang="en-GB" sz="3369" dirty="0"/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Text </a:t>
            </a:r>
            <a:r>
              <a:rPr lang="en-GB" sz="3369" dirty="0" err="1"/>
              <a:t>Text</a:t>
            </a:r>
            <a:r>
              <a:rPr lang="en-GB" sz="3369" dirty="0"/>
              <a:t> </a:t>
            </a:r>
            <a:r>
              <a:rPr lang="en-GB" sz="3369" dirty="0" err="1"/>
              <a:t>Text</a:t>
            </a:r>
            <a:endParaRPr lang="en-GB" sz="3369" dirty="0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653CD265-D3A5-77FE-4DA3-065F499BB97F}"/>
              </a:ext>
            </a:extLst>
          </p:cNvPr>
          <p:cNvSpPr txBox="1">
            <a:spLocks/>
          </p:cNvSpPr>
          <p:nvPr/>
        </p:nvSpPr>
        <p:spPr bwMode="auto">
          <a:xfrm>
            <a:off x="1092898" y="19560309"/>
            <a:ext cx="13488650" cy="5169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13459" tIns="206729" rIns="413459" bIns="206729" numCol="1" anchor="t" anchorCtr="0" compatLnSpc="1">
            <a:prstTxWarp prst="textNoShape">
              <a:avLst/>
            </a:prstTxWarp>
          </a:bodyPr>
          <a:lstStyle>
            <a:lvl1pPr marL="1574800" indent="-1574800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8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13125" indent="-1311275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7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524986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6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735171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9451975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155269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65318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5367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5416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92" b="1" dirty="0"/>
              <a:t>Methods</a:t>
            </a:r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Text </a:t>
            </a:r>
            <a:r>
              <a:rPr lang="en-GB" sz="3369" dirty="0" err="1"/>
              <a:t>Text</a:t>
            </a:r>
            <a:r>
              <a:rPr lang="en-GB" sz="3369" dirty="0"/>
              <a:t> </a:t>
            </a:r>
            <a:r>
              <a:rPr lang="en-GB" sz="3369" dirty="0" err="1"/>
              <a:t>Text</a:t>
            </a:r>
            <a:endParaRPr lang="en-GB" sz="3369" dirty="0"/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Text Text Text       </a:t>
            </a:r>
          </a:p>
        </p:txBody>
      </p:sp>
      <p:sp>
        <p:nvSpPr>
          <p:cNvPr id="15" name="Content Placeholder 15">
            <a:extLst>
              <a:ext uri="{FF2B5EF4-FFF2-40B4-BE49-F238E27FC236}">
                <a16:creationId xmlns:a16="http://schemas.microsoft.com/office/drawing/2014/main" id="{CC3312AD-9339-8EA0-850E-5C64CD7A0C15}"/>
              </a:ext>
            </a:extLst>
          </p:cNvPr>
          <p:cNvSpPr txBox="1">
            <a:spLocks/>
          </p:cNvSpPr>
          <p:nvPr/>
        </p:nvSpPr>
        <p:spPr bwMode="auto">
          <a:xfrm>
            <a:off x="1092898" y="25026318"/>
            <a:ext cx="13488650" cy="15054592"/>
          </a:xfrm>
          <a:prstGeom prst="rect">
            <a:avLst/>
          </a:prstGeom>
          <a:noFill/>
          <a:ln w="9525">
            <a:solidFill>
              <a:srgbClr val="344D8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13459" tIns="206729" rIns="413459" bIns="206729" numCol="1" anchor="t" anchorCtr="0" compatLnSpc="1">
            <a:prstTxWarp prst="textNoShape">
              <a:avLst/>
            </a:prstTxWarp>
          </a:bodyPr>
          <a:lstStyle>
            <a:lvl1pPr marL="1574800" indent="-1574800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8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13125" indent="-1311275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7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524986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6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735171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9451975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155269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65318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5367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5416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92" b="1" dirty="0"/>
              <a:t>Results</a:t>
            </a:r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With some being illustrated by images in the images box; this could be a mix of text and images.</a:t>
            </a:r>
          </a:p>
          <a:p>
            <a:pPr marL="0" indent="0">
              <a:spcBef>
                <a:spcPts val="842"/>
              </a:spcBef>
              <a:buNone/>
            </a:pPr>
            <a:r>
              <a:rPr lang="en-GB" sz="2526" dirty="0"/>
              <a:t>[NB. Figure Captions should be in 18 point font, and figure labels and legend should be no smaller than 18 point font.] </a:t>
            </a:r>
          </a:p>
        </p:txBody>
      </p:sp>
      <p:sp>
        <p:nvSpPr>
          <p:cNvPr id="26" name="Content Placeholder 15">
            <a:extLst>
              <a:ext uri="{FF2B5EF4-FFF2-40B4-BE49-F238E27FC236}">
                <a16:creationId xmlns:a16="http://schemas.microsoft.com/office/drawing/2014/main" id="{3F79E283-B557-304F-3124-382C709C1307}"/>
              </a:ext>
            </a:extLst>
          </p:cNvPr>
          <p:cNvSpPr txBox="1">
            <a:spLocks/>
          </p:cNvSpPr>
          <p:nvPr/>
        </p:nvSpPr>
        <p:spPr bwMode="auto">
          <a:xfrm>
            <a:off x="14987614" y="17612046"/>
            <a:ext cx="14313100" cy="111489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13459" tIns="206729" rIns="413459" bIns="206729" numCol="1" anchor="t" anchorCtr="0" compatLnSpc="1">
            <a:prstTxWarp prst="textNoShape">
              <a:avLst/>
            </a:prstTxWarp>
          </a:bodyPr>
          <a:lstStyle>
            <a:lvl1pPr marL="1574800" indent="-1574800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8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13125" indent="-1311275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7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524986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6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735171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9451975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155269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65318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5367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5416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92" b="1" dirty="0"/>
              <a:t>The Findings in Context</a:t>
            </a:r>
          </a:p>
          <a:p>
            <a:pPr marL="0" indent="0">
              <a:spcBef>
                <a:spcPts val="842"/>
              </a:spcBef>
              <a:buNone/>
            </a:pPr>
            <a:r>
              <a:rPr lang="en-GB" sz="3369" dirty="0"/>
              <a:t>This equates to a Discussion of Results (and could be entitled thus).</a:t>
            </a:r>
          </a:p>
        </p:txBody>
      </p:sp>
      <p:sp>
        <p:nvSpPr>
          <p:cNvPr id="30" name="Content Placeholder 15">
            <a:extLst>
              <a:ext uri="{FF2B5EF4-FFF2-40B4-BE49-F238E27FC236}">
                <a16:creationId xmlns:a16="http://schemas.microsoft.com/office/drawing/2014/main" id="{38A045D1-DE61-EB48-613F-FFF13BA0F782}"/>
              </a:ext>
            </a:extLst>
          </p:cNvPr>
          <p:cNvSpPr txBox="1">
            <a:spLocks/>
          </p:cNvSpPr>
          <p:nvPr/>
        </p:nvSpPr>
        <p:spPr bwMode="auto">
          <a:xfrm>
            <a:off x="14987613" y="36120024"/>
            <a:ext cx="14313102" cy="39608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13459" tIns="206729" rIns="413459" bIns="206729" numCol="1" anchor="t" anchorCtr="0" compatLnSpc="1">
            <a:prstTxWarp prst="textNoShape">
              <a:avLst/>
            </a:prstTxWarp>
          </a:bodyPr>
          <a:lstStyle>
            <a:lvl1pPr marL="1574800" indent="-1574800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8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13125" indent="-1311275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7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524986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66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7351713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9451975" indent="-1049338" algn="l" defTabSz="210026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60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155269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65318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53674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54163" indent="-1050245" algn="l" defTabSz="2100490" rtl="0" eaLnBrk="1" latinLnBrk="0" hangingPunct="1">
              <a:spcBef>
                <a:spcPct val="20000"/>
              </a:spcBef>
              <a:buFont typeface="Arial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92" b="1" dirty="0"/>
              <a:t>References</a:t>
            </a:r>
          </a:p>
          <a:p>
            <a:pPr marL="0" indent="0">
              <a:spcBef>
                <a:spcPts val="421"/>
              </a:spcBef>
              <a:buNone/>
            </a:pPr>
            <a:r>
              <a:rPr lang="en-GB" sz="1965" dirty="0"/>
              <a:t>Text </a:t>
            </a:r>
            <a:r>
              <a:rPr lang="en-GB" sz="1965" dirty="0" err="1"/>
              <a:t>Text</a:t>
            </a:r>
            <a:r>
              <a:rPr lang="en-GB" sz="1965" dirty="0"/>
              <a:t> Text</a:t>
            </a:r>
          </a:p>
          <a:p>
            <a:pPr marL="0" indent="0">
              <a:spcBef>
                <a:spcPts val="421"/>
              </a:spcBef>
              <a:buNone/>
            </a:pPr>
            <a:r>
              <a:rPr lang="en-GB" sz="1965" dirty="0"/>
              <a:t>Text </a:t>
            </a:r>
            <a:r>
              <a:rPr lang="en-GB" sz="1965" dirty="0" err="1"/>
              <a:t>Text</a:t>
            </a:r>
            <a:r>
              <a:rPr lang="en-GB" sz="1965" dirty="0"/>
              <a:t> </a:t>
            </a:r>
            <a:r>
              <a:rPr lang="en-GB" sz="1965" dirty="0" err="1"/>
              <a:t>Text</a:t>
            </a:r>
            <a:endParaRPr lang="en-GB" sz="1965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7D1876A-EAC4-BC17-8AFD-B034B1AD2628}"/>
              </a:ext>
            </a:extLst>
          </p:cNvPr>
          <p:cNvSpPr txBox="1"/>
          <p:nvPr/>
        </p:nvSpPr>
        <p:spPr>
          <a:xfrm>
            <a:off x="14987614" y="8303905"/>
            <a:ext cx="14313100" cy="885498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5694" dirty="0">
                <a:solidFill>
                  <a:srgbClr val="C00000"/>
                </a:solidFill>
              </a:rPr>
              <a:t>Put images here</a:t>
            </a:r>
          </a:p>
          <a:p>
            <a:pPr algn="ctr"/>
            <a:r>
              <a:rPr lang="en-GB" sz="5694" dirty="0">
                <a:solidFill>
                  <a:srgbClr val="C00000"/>
                </a:solidFill>
              </a:rPr>
              <a:t>though images can appear elsewhere too</a:t>
            </a:r>
          </a:p>
          <a:p>
            <a:endParaRPr lang="en-GB" sz="5694" dirty="0"/>
          </a:p>
          <a:p>
            <a:endParaRPr lang="en-GB" sz="5694" dirty="0"/>
          </a:p>
          <a:p>
            <a:endParaRPr lang="en-GB" sz="5694" dirty="0"/>
          </a:p>
          <a:p>
            <a:endParaRPr lang="en-GB" sz="5694" dirty="0"/>
          </a:p>
          <a:p>
            <a:endParaRPr lang="en-GB" sz="5694" dirty="0"/>
          </a:p>
          <a:p>
            <a:endParaRPr lang="en-GB" sz="5694" dirty="0"/>
          </a:p>
          <a:p>
            <a:endParaRPr lang="en-GB" sz="5694" dirty="0"/>
          </a:p>
          <a:p>
            <a:endParaRPr lang="en-GB" sz="5694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F61BDE-0CEA-5814-7428-5A1DD3AC2DDE}"/>
              </a:ext>
            </a:extLst>
          </p:cNvPr>
          <p:cNvSpPr txBox="1"/>
          <p:nvPr/>
        </p:nvSpPr>
        <p:spPr>
          <a:xfrm>
            <a:off x="5101716" y="3457157"/>
            <a:ext cx="20391233" cy="1042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176" b="1" dirty="0"/>
              <a:t>Poster Title using Initial Capitals (</a:t>
            </a:r>
            <a:r>
              <a:rPr lang="en-US" sz="6176" b="1" u="sng" dirty="0"/>
              <a:t>not</a:t>
            </a:r>
            <a:r>
              <a:rPr lang="en-US" sz="6176" b="1" dirty="0"/>
              <a:t> UPPERCASE)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AEB2EE-FBE5-D2F1-D692-3F6A8B1F38F5}"/>
              </a:ext>
            </a:extLst>
          </p:cNvPr>
          <p:cNvSpPr txBox="1"/>
          <p:nvPr/>
        </p:nvSpPr>
        <p:spPr>
          <a:xfrm>
            <a:off x="2676164" y="41392422"/>
            <a:ext cx="27389393" cy="2457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30" dirty="0">
                <a:solidFill>
                  <a:srgbClr val="C00000"/>
                </a:solidFill>
              </a:rPr>
              <a:t>Put sponsor / collaborator/ partner logos here</a:t>
            </a:r>
          </a:p>
          <a:p>
            <a:endParaRPr lang="en-GB" sz="11439" dirty="0"/>
          </a:p>
        </p:txBody>
      </p:sp>
    </p:spTree>
    <p:extLst>
      <p:ext uri="{BB962C8B-B14F-4D97-AF65-F5344CB8AC3E}">
        <p14:creationId xmlns:p14="http://schemas.microsoft.com/office/powerpoint/2010/main" val="1000783996"/>
      </p:ext>
    </p:extLst>
  </p:cSld>
  <p:clrMapOvr>
    <a:masterClrMapping/>
  </p:clrMapOvr>
</p:sld>
</file>

<file path=ppt/theme/theme1.xml><?xml version="1.0" encoding="utf-8"?>
<a:theme xmlns:a="http://schemas.openxmlformats.org/drawingml/2006/main" name="A0 Corporate blue (2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39E73066DC3D4D97CA12FFA9B3BA1B" ma:contentTypeVersion="13" ma:contentTypeDescription="Create a new document." ma:contentTypeScope="" ma:versionID="c72fbade2de40e92adb169de01b7f0eb">
  <xsd:schema xmlns:xsd="http://www.w3.org/2001/XMLSchema" xmlns:xs="http://www.w3.org/2001/XMLSchema" xmlns:p="http://schemas.microsoft.com/office/2006/metadata/properties" xmlns:ns2="6dae2046-3e35-4b8d-aaf0-4f13afbecd8a" xmlns:ns3="ba70f9dd-6e3d-4b5b-be5c-d816ce261816" targetNamespace="http://schemas.microsoft.com/office/2006/metadata/properties" ma:root="true" ma:fieldsID="2276aca9a430db44f1ee72b4044dfe08" ns2:_="" ns3:_="">
    <xsd:import namespace="6dae2046-3e35-4b8d-aaf0-4f13afbecd8a"/>
    <xsd:import namespace="ba70f9dd-6e3d-4b5b-be5c-d816ce2618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ae2046-3e35-4b8d-aaf0-4f13afbecd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70f9dd-6e3d-4b5b-be5c-d816ce26181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a70f9dd-6e3d-4b5b-be5c-d816ce261816">
      <UserInfo>
        <DisplayName>Nick King</DisplayName>
        <AccountId>49</AccountId>
        <AccountType/>
      </UserInfo>
      <UserInfo>
        <DisplayName>Madalina Stalniceanu</DisplayName>
        <AccountId>21</AccountId>
        <AccountType/>
      </UserInfo>
      <UserInfo>
        <DisplayName>Sharon Henson</DisplayName>
        <AccountId>18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858BBFB-0044-4EE9-A5E6-37E80FBC1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BB6ACC-DBCA-4DF3-BEBA-5DF50C0950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ae2046-3e35-4b8d-aaf0-4f13afbecd8a"/>
    <ds:schemaRef ds:uri="ba70f9dd-6e3d-4b5b-be5c-d816ce2618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ED8F6E-59E1-4C73-87D0-111DABE34AB5}">
  <ds:schemaRefs>
    <ds:schemaRef ds:uri="http://schemas.microsoft.com/office/2006/metadata/properties"/>
    <ds:schemaRef ds:uri="http://schemas.microsoft.com/office/infopath/2007/PartnerControls"/>
    <ds:schemaRef ds:uri="ba70f9dd-6e3d-4b5b-be5c-d816ce26181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1864</TotalTime>
  <Words>184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A0 Corporate blue (2)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Love Anneke</dc:creator>
  <cp:lastModifiedBy>Louise Walczak (Conferences and Events)</cp:lastModifiedBy>
  <cp:revision>199</cp:revision>
  <cp:lastPrinted>2017-07-14T09:31:21Z</cp:lastPrinted>
  <dcterms:created xsi:type="dcterms:W3CDTF">2014-05-02T13:42:48Z</dcterms:created>
  <dcterms:modified xsi:type="dcterms:W3CDTF">2024-06-12T10:18:11Z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0x0101004739E73066DC3D4D97CA12FFA9B3BA1B</vt:lpwstr>
  </property>
</Properties>
</file>