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sldIdLst>
    <p:sldId id="257" r:id="rId2"/>
  </p:sldIdLst>
  <p:sldSz cx="9144000" cy="5143500" type="screen16x9"/>
  <p:notesSz cx="6858000" cy="9144000"/>
  <p:defaultTextStyle>
    <a:defPPr>
      <a:defRPr lang="en-US"/>
    </a:defPPr>
    <a:lvl1pPr marL="0" algn="l" defTabSz="257129" rtl="0" eaLnBrk="1" latinLnBrk="0" hangingPunct="1">
      <a:defRPr sz="1012" kern="1200">
        <a:solidFill>
          <a:schemeClr val="tx1"/>
        </a:solidFill>
        <a:latin typeface="+mn-lt"/>
        <a:ea typeface="+mn-ea"/>
        <a:cs typeface="+mn-cs"/>
      </a:defRPr>
    </a:lvl1pPr>
    <a:lvl2pPr marL="257129" algn="l" defTabSz="257129" rtl="0" eaLnBrk="1" latinLnBrk="0" hangingPunct="1">
      <a:defRPr sz="1012" kern="1200">
        <a:solidFill>
          <a:schemeClr val="tx1"/>
        </a:solidFill>
        <a:latin typeface="+mn-lt"/>
        <a:ea typeface="+mn-ea"/>
        <a:cs typeface="+mn-cs"/>
      </a:defRPr>
    </a:lvl2pPr>
    <a:lvl3pPr marL="514259" algn="l" defTabSz="257129" rtl="0" eaLnBrk="1" latinLnBrk="0" hangingPunct="1">
      <a:defRPr sz="1012" kern="1200">
        <a:solidFill>
          <a:schemeClr val="tx1"/>
        </a:solidFill>
        <a:latin typeface="+mn-lt"/>
        <a:ea typeface="+mn-ea"/>
        <a:cs typeface="+mn-cs"/>
      </a:defRPr>
    </a:lvl3pPr>
    <a:lvl4pPr marL="771388" algn="l" defTabSz="257129" rtl="0" eaLnBrk="1" latinLnBrk="0" hangingPunct="1">
      <a:defRPr sz="1012" kern="1200">
        <a:solidFill>
          <a:schemeClr val="tx1"/>
        </a:solidFill>
        <a:latin typeface="+mn-lt"/>
        <a:ea typeface="+mn-ea"/>
        <a:cs typeface="+mn-cs"/>
      </a:defRPr>
    </a:lvl4pPr>
    <a:lvl5pPr marL="1028517" algn="l" defTabSz="257129" rtl="0" eaLnBrk="1" latinLnBrk="0" hangingPunct="1">
      <a:defRPr sz="1012" kern="1200">
        <a:solidFill>
          <a:schemeClr val="tx1"/>
        </a:solidFill>
        <a:latin typeface="+mn-lt"/>
        <a:ea typeface="+mn-ea"/>
        <a:cs typeface="+mn-cs"/>
      </a:defRPr>
    </a:lvl5pPr>
    <a:lvl6pPr marL="1285646" algn="l" defTabSz="257129" rtl="0" eaLnBrk="1" latinLnBrk="0" hangingPunct="1">
      <a:defRPr sz="1012" kern="1200">
        <a:solidFill>
          <a:schemeClr val="tx1"/>
        </a:solidFill>
        <a:latin typeface="+mn-lt"/>
        <a:ea typeface="+mn-ea"/>
        <a:cs typeface="+mn-cs"/>
      </a:defRPr>
    </a:lvl6pPr>
    <a:lvl7pPr marL="1542776" algn="l" defTabSz="257129" rtl="0" eaLnBrk="1" latinLnBrk="0" hangingPunct="1">
      <a:defRPr sz="1012" kern="1200">
        <a:solidFill>
          <a:schemeClr val="tx1"/>
        </a:solidFill>
        <a:latin typeface="+mn-lt"/>
        <a:ea typeface="+mn-ea"/>
        <a:cs typeface="+mn-cs"/>
      </a:defRPr>
    </a:lvl7pPr>
    <a:lvl8pPr marL="1799905" algn="l" defTabSz="257129" rtl="0" eaLnBrk="1" latinLnBrk="0" hangingPunct="1">
      <a:defRPr sz="1012" kern="1200">
        <a:solidFill>
          <a:schemeClr val="tx1"/>
        </a:solidFill>
        <a:latin typeface="+mn-lt"/>
        <a:ea typeface="+mn-ea"/>
        <a:cs typeface="+mn-cs"/>
      </a:defRPr>
    </a:lvl8pPr>
    <a:lvl9pPr marL="2057034" algn="l" defTabSz="257129" rtl="0" eaLnBrk="1" latinLnBrk="0" hangingPunct="1">
      <a:defRPr sz="101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128048-9747-4757-BAD4-2766037061E3}" v="63" dt="2023-05-22T11:58:08.7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47"/>
    <p:restoredTop sz="96327"/>
  </p:normalViewPr>
  <p:slideViewPr>
    <p:cSldViewPr snapToGrid="0" snapToObjects="1">
      <p:cViewPr varScale="1">
        <p:scale>
          <a:sx n="150" d="100"/>
          <a:sy n="150" d="100"/>
        </p:scale>
        <p:origin x="96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11" Type="http://schemas.openxmlformats.org/officeDocument/2006/relationships/customXml" Target="../customXml/item3.xml"/><Relationship Id="rId5" Type="http://schemas.openxmlformats.org/officeDocument/2006/relationships/theme" Target="theme/theme1.xml"/><Relationship Id="rId10" Type="http://schemas.openxmlformats.org/officeDocument/2006/relationships/customXml" Target="../customXml/item2.xml"/><Relationship Id="rId4" Type="http://schemas.openxmlformats.org/officeDocument/2006/relationships/viewProps" Target="viewProps.xml"/><Relationship Id="rId9"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Adams" userId="2566ef1f-07d3-49b7-a96f-effd45091601" providerId="ADAL" clId="{E2128048-9747-4757-BAD4-2766037061E3}"/>
    <pc:docChg chg="undo redo custSel addSld delSld modSld sldOrd">
      <pc:chgData name="Natalie Adams" userId="2566ef1f-07d3-49b7-a96f-effd45091601" providerId="ADAL" clId="{E2128048-9747-4757-BAD4-2766037061E3}" dt="2023-05-22T11:59:11.541" v="5060" actId="1076"/>
      <pc:docMkLst>
        <pc:docMk/>
      </pc:docMkLst>
      <pc:sldChg chg="add del ord">
        <pc:chgData name="Natalie Adams" userId="2566ef1f-07d3-49b7-a96f-effd45091601" providerId="ADAL" clId="{E2128048-9747-4757-BAD4-2766037061E3}" dt="2023-05-15T15:52:00.329" v="4040" actId="47"/>
        <pc:sldMkLst>
          <pc:docMk/>
          <pc:sldMk cId="3442241276" sldId="256"/>
        </pc:sldMkLst>
      </pc:sldChg>
      <pc:sldChg chg="addSp delSp modSp mod">
        <pc:chgData name="Natalie Adams" userId="2566ef1f-07d3-49b7-a96f-effd45091601" providerId="ADAL" clId="{E2128048-9747-4757-BAD4-2766037061E3}" dt="2023-05-22T11:59:11.541" v="5060" actId="1076"/>
        <pc:sldMkLst>
          <pc:docMk/>
          <pc:sldMk cId="771006813" sldId="257"/>
        </pc:sldMkLst>
        <pc:spChg chg="add mod">
          <ac:chgData name="Natalie Adams" userId="2566ef1f-07d3-49b7-a96f-effd45091601" providerId="ADAL" clId="{E2128048-9747-4757-BAD4-2766037061E3}" dt="2023-05-22T11:26:55.392" v="4905" actId="1076"/>
          <ac:spMkLst>
            <pc:docMk/>
            <pc:sldMk cId="771006813" sldId="257"/>
            <ac:spMk id="2" creationId="{CA861FBE-5338-2923-49D0-67DE372FD406}"/>
          </ac:spMkLst>
        </pc:spChg>
        <pc:spChg chg="add del mod">
          <ac:chgData name="Natalie Adams" userId="2566ef1f-07d3-49b7-a96f-effd45091601" providerId="ADAL" clId="{E2128048-9747-4757-BAD4-2766037061E3}" dt="2023-05-15T14:10:02.154" v="1861" actId="478"/>
          <ac:spMkLst>
            <pc:docMk/>
            <pc:sldMk cId="771006813" sldId="257"/>
            <ac:spMk id="3" creationId="{755EE557-A85A-0EF9-DF34-81A1988F3C34}"/>
          </ac:spMkLst>
        </pc:spChg>
        <pc:spChg chg="add mod">
          <ac:chgData name="Natalie Adams" userId="2566ef1f-07d3-49b7-a96f-effd45091601" providerId="ADAL" clId="{E2128048-9747-4757-BAD4-2766037061E3}" dt="2023-05-22T11:25:15.636" v="4878" actId="21"/>
          <ac:spMkLst>
            <pc:docMk/>
            <pc:sldMk cId="771006813" sldId="257"/>
            <ac:spMk id="4" creationId="{B979787B-11C1-323E-F0BC-E122E02DE259}"/>
          </ac:spMkLst>
        </pc:spChg>
        <pc:spChg chg="mod">
          <ac:chgData name="Natalie Adams" userId="2566ef1f-07d3-49b7-a96f-effd45091601" providerId="ADAL" clId="{E2128048-9747-4757-BAD4-2766037061E3}" dt="2023-05-22T10:48:15.515" v="4556" actId="1035"/>
          <ac:spMkLst>
            <pc:docMk/>
            <pc:sldMk cId="771006813" sldId="257"/>
            <ac:spMk id="5" creationId="{08239355-BC42-AB44-AC04-B2D4AC7B891F}"/>
          </ac:spMkLst>
        </pc:spChg>
        <pc:spChg chg="mod">
          <ac:chgData name="Natalie Adams" userId="2566ef1f-07d3-49b7-a96f-effd45091601" providerId="ADAL" clId="{E2128048-9747-4757-BAD4-2766037061E3}" dt="2023-05-22T10:48:15.515" v="4556" actId="1035"/>
          <ac:spMkLst>
            <pc:docMk/>
            <pc:sldMk cId="771006813" sldId="257"/>
            <ac:spMk id="6" creationId="{FC6001CF-5F4B-1D41-B5A8-5EEA3CDEA7A2}"/>
          </ac:spMkLst>
        </pc:spChg>
        <pc:spChg chg="mod">
          <ac:chgData name="Natalie Adams" userId="2566ef1f-07d3-49b7-a96f-effd45091601" providerId="ADAL" clId="{E2128048-9747-4757-BAD4-2766037061E3}" dt="2023-05-22T11:59:11.541" v="5060" actId="1076"/>
          <ac:spMkLst>
            <pc:docMk/>
            <pc:sldMk cId="771006813" sldId="257"/>
            <ac:spMk id="7" creationId="{0CD3EF8B-5976-1F4C-BB33-6A0056D1D8F4}"/>
          </ac:spMkLst>
        </pc:spChg>
        <pc:spChg chg="mod">
          <ac:chgData name="Natalie Adams" userId="2566ef1f-07d3-49b7-a96f-effd45091601" providerId="ADAL" clId="{E2128048-9747-4757-BAD4-2766037061E3}" dt="2023-05-22T11:18:24.453" v="4760" actId="13926"/>
          <ac:spMkLst>
            <pc:docMk/>
            <pc:sldMk cId="771006813" sldId="257"/>
            <ac:spMk id="8" creationId="{21AD6746-CEF9-7540-A1A3-5C5DD186514F}"/>
          </ac:spMkLst>
        </pc:spChg>
        <pc:spChg chg="del mod">
          <ac:chgData name="Natalie Adams" userId="2566ef1f-07d3-49b7-a96f-effd45091601" providerId="ADAL" clId="{E2128048-9747-4757-BAD4-2766037061E3}" dt="2023-05-15T14:59:30.639" v="3029" actId="478"/>
          <ac:spMkLst>
            <pc:docMk/>
            <pc:sldMk cId="771006813" sldId="257"/>
            <ac:spMk id="9" creationId="{59D11E69-CE7D-564C-8275-BB0FECF862AD}"/>
          </ac:spMkLst>
        </pc:spChg>
        <pc:spChg chg="del mod">
          <ac:chgData name="Natalie Adams" userId="2566ef1f-07d3-49b7-a96f-effd45091601" providerId="ADAL" clId="{E2128048-9747-4757-BAD4-2766037061E3}" dt="2023-05-15T14:09:23.381" v="1857" actId="478"/>
          <ac:spMkLst>
            <pc:docMk/>
            <pc:sldMk cId="771006813" sldId="257"/>
            <ac:spMk id="10" creationId="{7F84608E-BB35-4349-80B0-06A219E80D92}"/>
          </ac:spMkLst>
        </pc:spChg>
        <pc:spChg chg="del mod">
          <ac:chgData name="Natalie Adams" userId="2566ef1f-07d3-49b7-a96f-effd45091601" providerId="ADAL" clId="{E2128048-9747-4757-BAD4-2766037061E3}" dt="2023-05-15T14:09:19.023" v="1855" actId="478"/>
          <ac:spMkLst>
            <pc:docMk/>
            <pc:sldMk cId="771006813" sldId="257"/>
            <ac:spMk id="11" creationId="{02466935-FA44-994B-A175-D9FFE560980E}"/>
          </ac:spMkLst>
        </pc:spChg>
        <pc:spChg chg="mod">
          <ac:chgData name="Natalie Adams" userId="2566ef1f-07d3-49b7-a96f-effd45091601" providerId="ADAL" clId="{E2128048-9747-4757-BAD4-2766037061E3}" dt="2023-05-22T10:48:15.515" v="4556" actId="1035"/>
          <ac:spMkLst>
            <pc:docMk/>
            <pc:sldMk cId="771006813" sldId="257"/>
            <ac:spMk id="12" creationId="{3073980F-A634-0E4E-A31E-ABE4716AD88E}"/>
          </ac:spMkLst>
        </pc:spChg>
        <pc:spChg chg="add del mod">
          <ac:chgData name="Natalie Adams" userId="2566ef1f-07d3-49b7-a96f-effd45091601" providerId="ADAL" clId="{E2128048-9747-4757-BAD4-2766037061E3}" dt="2023-05-15T13:42:13.816" v="953" actId="478"/>
          <ac:spMkLst>
            <pc:docMk/>
            <pc:sldMk cId="771006813" sldId="257"/>
            <ac:spMk id="13" creationId="{96F2A4D8-25A1-D14E-AF02-59F52AFDAB09}"/>
          </ac:spMkLst>
        </pc:spChg>
        <pc:spChg chg="add mod">
          <ac:chgData name="Natalie Adams" userId="2566ef1f-07d3-49b7-a96f-effd45091601" providerId="ADAL" clId="{E2128048-9747-4757-BAD4-2766037061E3}" dt="2023-05-22T10:48:15.515" v="4556" actId="1035"/>
          <ac:spMkLst>
            <pc:docMk/>
            <pc:sldMk cId="771006813" sldId="257"/>
            <ac:spMk id="14" creationId="{6A0A92C8-EDA3-1CD1-A35F-21E34505910C}"/>
          </ac:spMkLst>
        </pc:spChg>
        <pc:spChg chg="del mod">
          <ac:chgData name="Natalie Adams" userId="2566ef1f-07d3-49b7-a96f-effd45091601" providerId="ADAL" clId="{E2128048-9747-4757-BAD4-2766037061E3}" dt="2023-05-15T14:11:40.969" v="1872" actId="478"/>
          <ac:spMkLst>
            <pc:docMk/>
            <pc:sldMk cId="771006813" sldId="257"/>
            <ac:spMk id="14" creationId="{92F94398-5BDF-D941-9AC8-627E1BB709B8}"/>
          </ac:spMkLst>
        </pc:spChg>
        <pc:spChg chg="del mod">
          <ac:chgData name="Natalie Adams" userId="2566ef1f-07d3-49b7-a96f-effd45091601" providerId="ADAL" clId="{E2128048-9747-4757-BAD4-2766037061E3}" dt="2023-05-12T11:31:48.058" v="11" actId="478"/>
          <ac:spMkLst>
            <pc:docMk/>
            <pc:sldMk cId="771006813" sldId="257"/>
            <ac:spMk id="16" creationId="{59EEBFE5-954C-6142-A546-D4B354B158E1}"/>
          </ac:spMkLst>
        </pc:spChg>
        <pc:spChg chg="mod">
          <ac:chgData name="Natalie Adams" userId="2566ef1f-07d3-49b7-a96f-effd45091601" providerId="ADAL" clId="{E2128048-9747-4757-BAD4-2766037061E3}" dt="2023-05-22T10:46:05.448" v="4480" actId="255"/>
          <ac:spMkLst>
            <pc:docMk/>
            <pc:sldMk cId="771006813" sldId="257"/>
            <ac:spMk id="17" creationId="{A0A33489-29AF-144D-95D7-843643D124DD}"/>
          </ac:spMkLst>
        </pc:spChg>
        <pc:spChg chg="mod">
          <ac:chgData name="Natalie Adams" userId="2566ef1f-07d3-49b7-a96f-effd45091601" providerId="ADAL" clId="{E2128048-9747-4757-BAD4-2766037061E3}" dt="2023-05-22T10:48:15.515" v="4556" actId="1035"/>
          <ac:spMkLst>
            <pc:docMk/>
            <pc:sldMk cId="771006813" sldId="257"/>
            <ac:spMk id="18" creationId="{12693206-B9AC-224F-8BE4-92B0C51CF247}"/>
          </ac:spMkLst>
        </pc:spChg>
        <pc:spChg chg="mod">
          <ac:chgData name="Natalie Adams" userId="2566ef1f-07d3-49b7-a96f-effd45091601" providerId="ADAL" clId="{E2128048-9747-4757-BAD4-2766037061E3}" dt="2023-05-22T10:48:15.515" v="4556" actId="1035"/>
          <ac:spMkLst>
            <pc:docMk/>
            <pc:sldMk cId="771006813" sldId="257"/>
            <ac:spMk id="19" creationId="{953DE0E9-F4A5-DA43-B677-1DE9C99530F2}"/>
          </ac:spMkLst>
        </pc:spChg>
        <pc:spChg chg="mod">
          <ac:chgData name="Natalie Adams" userId="2566ef1f-07d3-49b7-a96f-effd45091601" providerId="ADAL" clId="{E2128048-9747-4757-BAD4-2766037061E3}" dt="2023-05-22T10:48:15.515" v="4556" actId="1035"/>
          <ac:spMkLst>
            <pc:docMk/>
            <pc:sldMk cId="771006813" sldId="257"/>
            <ac:spMk id="20" creationId="{50EC65C9-12ED-954E-ADED-7B265D06D033}"/>
          </ac:spMkLst>
        </pc:spChg>
        <pc:spChg chg="mod">
          <ac:chgData name="Natalie Adams" userId="2566ef1f-07d3-49b7-a96f-effd45091601" providerId="ADAL" clId="{E2128048-9747-4757-BAD4-2766037061E3}" dt="2023-05-22T10:48:15.515" v="4556" actId="1035"/>
          <ac:spMkLst>
            <pc:docMk/>
            <pc:sldMk cId="771006813" sldId="257"/>
            <ac:spMk id="21" creationId="{B242EBB0-7476-3A44-9CD2-5B964B9E296B}"/>
          </ac:spMkLst>
        </pc:spChg>
        <pc:spChg chg="del mod">
          <ac:chgData name="Natalie Adams" userId="2566ef1f-07d3-49b7-a96f-effd45091601" providerId="ADAL" clId="{E2128048-9747-4757-BAD4-2766037061E3}" dt="2023-05-15T14:09:21.608" v="1856" actId="478"/>
          <ac:spMkLst>
            <pc:docMk/>
            <pc:sldMk cId="771006813" sldId="257"/>
            <ac:spMk id="22" creationId="{7FD675F7-DB07-4D4B-9A3A-F9C8FFF9A8AF}"/>
          </ac:spMkLst>
        </pc:spChg>
        <pc:spChg chg="mod">
          <ac:chgData name="Natalie Adams" userId="2566ef1f-07d3-49b7-a96f-effd45091601" providerId="ADAL" clId="{E2128048-9747-4757-BAD4-2766037061E3}" dt="2023-05-22T11:29:17.500" v="4913"/>
          <ac:spMkLst>
            <pc:docMk/>
            <pc:sldMk cId="771006813" sldId="257"/>
            <ac:spMk id="23" creationId="{AD1717F2-F3FD-7060-B6EB-BA64AF2070C7}"/>
          </ac:spMkLst>
        </pc:spChg>
        <pc:spChg chg="del mod">
          <ac:chgData name="Natalie Adams" userId="2566ef1f-07d3-49b7-a96f-effd45091601" providerId="ADAL" clId="{E2128048-9747-4757-BAD4-2766037061E3}" dt="2023-05-15T14:09:18.114" v="1854" actId="478"/>
          <ac:spMkLst>
            <pc:docMk/>
            <pc:sldMk cId="771006813" sldId="257"/>
            <ac:spMk id="23" creationId="{DFF35AF2-24FB-5648-A791-EA5E62AC8BE3}"/>
          </ac:spMkLst>
        </pc:spChg>
        <pc:spChg chg="mod">
          <ac:chgData name="Natalie Adams" userId="2566ef1f-07d3-49b7-a96f-effd45091601" providerId="ADAL" clId="{E2128048-9747-4757-BAD4-2766037061E3}" dt="2023-05-22T10:48:15.515" v="4556" actId="1035"/>
          <ac:spMkLst>
            <pc:docMk/>
            <pc:sldMk cId="771006813" sldId="257"/>
            <ac:spMk id="24" creationId="{50FE99E3-94D1-5A4A-94D2-89F3CDA14A6E}"/>
          </ac:spMkLst>
        </pc:spChg>
        <pc:spChg chg="mod">
          <ac:chgData name="Natalie Adams" userId="2566ef1f-07d3-49b7-a96f-effd45091601" providerId="ADAL" clId="{E2128048-9747-4757-BAD4-2766037061E3}" dt="2023-05-22T11:26:40.730" v="4903" actId="14100"/>
          <ac:spMkLst>
            <pc:docMk/>
            <pc:sldMk cId="771006813" sldId="257"/>
            <ac:spMk id="25" creationId="{930B9789-D1DF-1E4C-BEEA-2E0D4B9FAEC2}"/>
          </ac:spMkLst>
        </pc:spChg>
        <pc:spChg chg="mod">
          <ac:chgData name="Natalie Adams" userId="2566ef1f-07d3-49b7-a96f-effd45091601" providerId="ADAL" clId="{E2128048-9747-4757-BAD4-2766037061E3}" dt="2023-05-22T11:25:40.889" v="4883" actId="165"/>
          <ac:spMkLst>
            <pc:docMk/>
            <pc:sldMk cId="771006813" sldId="257"/>
            <ac:spMk id="26" creationId="{02823350-3762-FA49-9773-6B1154C9EB62}"/>
          </ac:spMkLst>
        </pc:spChg>
        <pc:spChg chg="mod">
          <ac:chgData name="Natalie Adams" userId="2566ef1f-07d3-49b7-a96f-effd45091601" providerId="ADAL" clId="{E2128048-9747-4757-BAD4-2766037061E3}" dt="2023-05-22T11:27:03.218" v="4907" actId="122"/>
          <ac:spMkLst>
            <pc:docMk/>
            <pc:sldMk cId="771006813" sldId="257"/>
            <ac:spMk id="27" creationId="{BD27B778-5AF3-8D49-9CBF-C0DBD434278C}"/>
          </ac:spMkLst>
        </pc:spChg>
        <pc:spChg chg="mod topLvl">
          <ac:chgData name="Natalie Adams" userId="2566ef1f-07d3-49b7-a96f-effd45091601" providerId="ADAL" clId="{E2128048-9747-4757-BAD4-2766037061E3}" dt="2023-05-22T10:48:15.515" v="4556" actId="1035"/>
          <ac:spMkLst>
            <pc:docMk/>
            <pc:sldMk cId="771006813" sldId="257"/>
            <ac:spMk id="28" creationId="{6499D40D-7B0F-CC46-99A8-ED0BA6794927}"/>
          </ac:spMkLst>
        </pc:spChg>
        <pc:spChg chg="mod topLvl">
          <ac:chgData name="Natalie Adams" userId="2566ef1f-07d3-49b7-a96f-effd45091601" providerId="ADAL" clId="{E2128048-9747-4757-BAD4-2766037061E3}" dt="2023-05-22T10:48:15.515" v="4556" actId="1035"/>
          <ac:spMkLst>
            <pc:docMk/>
            <pc:sldMk cId="771006813" sldId="257"/>
            <ac:spMk id="29" creationId="{2C63BACF-2AD1-CE41-A0DC-18055A03260D}"/>
          </ac:spMkLst>
        </pc:spChg>
        <pc:spChg chg="mod topLvl">
          <ac:chgData name="Natalie Adams" userId="2566ef1f-07d3-49b7-a96f-effd45091601" providerId="ADAL" clId="{E2128048-9747-4757-BAD4-2766037061E3}" dt="2023-05-22T10:48:15.515" v="4556" actId="1035"/>
          <ac:spMkLst>
            <pc:docMk/>
            <pc:sldMk cId="771006813" sldId="257"/>
            <ac:spMk id="30" creationId="{836A107D-33C7-2549-A7CC-34153BCF7223}"/>
          </ac:spMkLst>
        </pc:spChg>
        <pc:spChg chg="mod topLvl">
          <ac:chgData name="Natalie Adams" userId="2566ef1f-07d3-49b7-a96f-effd45091601" providerId="ADAL" clId="{E2128048-9747-4757-BAD4-2766037061E3}" dt="2023-05-22T11:57:42.831" v="4925" actId="14100"/>
          <ac:spMkLst>
            <pc:docMk/>
            <pc:sldMk cId="771006813" sldId="257"/>
            <ac:spMk id="31" creationId="{D9E2627C-66C5-D74F-95FC-B0E8E7B6FDB5}"/>
          </ac:spMkLst>
        </pc:spChg>
        <pc:spChg chg="mod topLvl">
          <ac:chgData name="Natalie Adams" userId="2566ef1f-07d3-49b7-a96f-effd45091601" providerId="ADAL" clId="{E2128048-9747-4757-BAD4-2766037061E3}" dt="2023-05-22T11:57:32.332" v="4923" actId="14100"/>
          <ac:spMkLst>
            <pc:docMk/>
            <pc:sldMk cId="771006813" sldId="257"/>
            <ac:spMk id="32" creationId="{740AD96A-C94D-034D-9E52-EABD765BF065}"/>
          </ac:spMkLst>
        </pc:spChg>
        <pc:spChg chg="mod topLvl">
          <ac:chgData name="Natalie Adams" userId="2566ef1f-07d3-49b7-a96f-effd45091601" providerId="ADAL" clId="{E2128048-9747-4757-BAD4-2766037061E3}" dt="2023-05-22T11:57:40.181" v="4924" actId="1076"/>
          <ac:spMkLst>
            <pc:docMk/>
            <pc:sldMk cId="771006813" sldId="257"/>
            <ac:spMk id="33" creationId="{0ECC4794-7552-244E-9BCC-DCAF9E22A2E7}"/>
          </ac:spMkLst>
        </pc:spChg>
        <pc:spChg chg="mod">
          <ac:chgData name="Natalie Adams" userId="2566ef1f-07d3-49b7-a96f-effd45091601" providerId="ADAL" clId="{E2128048-9747-4757-BAD4-2766037061E3}" dt="2023-05-22T11:29:17.500" v="4913"/>
          <ac:spMkLst>
            <pc:docMk/>
            <pc:sldMk cId="771006813" sldId="257"/>
            <ac:spMk id="34" creationId="{44E74953-B053-50B8-EAFC-E1827242CCA0}"/>
          </ac:spMkLst>
        </pc:spChg>
        <pc:spChg chg="mod">
          <ac:chgData name="Natalie Adams" userId="2566ef1f-07d3-49b7-a96f-effd45091601" providerId="ADAL" clId="{E2128048-9747-4757-BAD4-2766037061E3}" dt="2023-05-22T11:29:17.500" v="4913"/>
          <ac:spMkLst>
            <pc:docMk/>
            <pc:sldMk cId="771006813" sldId="257"/>
            <ac:spMk id="35" creationId="{64C2874D-B383-6649-B6E5-883681D8C360}"/>
          </ac:spMkLst>
        </pc:spChg>
        <pc:spChg chg="add mod">
          <ac:chgData name="Natalie Adams" userId="2566ef1f-07d3-49b7-a96f-effd45091601" providerId="ADAL" clId="{E2128048-9747-4757-BAD4-2766037061E3}" dt="2023-05-22T10:48:15.515" v="4556" actId="1035"/>
          <ac:spMkLst>
            <pc:docMk/>
            <pc:sldMk cId="771006813" sldId="257"/>
            <ac:spMk id="50" creationId="{17650AFA-2A9B-1958-29C4-089D4BFB8A9E}"/>
          </ac:spMkLst>
        </pc:spChg>
        <pc:grpChg chg="add del mod">
          <ac:chgData name="Natalie Adams" userId="2566ef1f-07d3-49b7-a96f-effd45091601" providerId="ADAL" clId="{E2128048-9747-4757-BAD4-2766037061E3}" dt="2023-05-22T11:28:31.011" v="4911" actId="478"/>
          <ac:grpSpMkLst>
            <pc:docMk/>
            <pc:sldMk cId="771006813" sldId="257"/>
            <ac:grpSpMk id="9" creationId="{D1242058-72FE-39C3-B233-60935106621B}"/>
          </ac:grpSpMkLst>
        </pc:grpChg>
        <pc:grpChg chg="add del mod">
          <ac:chgData name="Natalie Adams" userId="2566ef1f-07d3-49b7-a96f-effd45091601" providerId="ADAL" clId="{E2128048-9747-4757-BAD4-2766037061E3}" dt="2023-05-22T11:35:49.336" v="4914" actId="478"/>
          <ac:grpSpMkLst>
            <pc:docMk/>
            <pc:sldMk cId="771006813" sldId="257"/>
            <ac:grpSpMk id="11" creationId="{B69D041A-0C67-EAD9-6917-7475673E42AE}"/>
          </ac:grpSpMkLst>
        </pc:grpChg>
        <pc:grpChg chg="mod">
          <ac:chgData name="Natalie Adams" userId="2566ef1f-07d3-49b7-a96f-effd45091601" providerId="ADAL" clId="{E2128048-9747-4757-BAD4-2766037061E3}" dt="2023-05-22T11:29:17.500" v="4913"/>
          <ac:grpSpMkLst>
            <pc:docMk/>
            <pc:sldMk cId="771006813" sldId="257"/>
            <ac:grpSpMk id="15" creationId="{96D64AA6-2D3F-3AC5-3D27-46A75D05E969}"/>
          </ac:grpSpMkLst>
        </pc:grpChg>
        <pc:grpChg chg="add mod topLvl">
          <ac:chgData name="Natalie Adams" userId="2566ef1f-07d3-49b7-a96f-effd45091601" providerId="ADAL" clId="{E2128048-9747-4757-BAD4-2766037061E3}" dt="2023-05-22T11:28:31.011" v="4911" actId="478"/>
          <ac:grpSpMkLst>
            <pc:docMk/>
            <pc:sldMk cId="771006813" sldId="257"/>
            <ac:grpSpMk id="16" creationId="{6B45A3FA-9D1D-16B7-BCA2-B1B50575C746}"/>
          </ac:grpSpMkLst>
        </pc:grpChg>
        <pc:grpChg chg="del">
          <ac:chgData name="Natalie Adams" userId="2566ef1f-07d3-49b7-a96f-effd45091601" providerId="ADAL" clId="{E2128048-9747-4757-BAD4-2766037061E3}" dt="2023-05-15T09:18:32.485" v="279" actId="478"/>
          <ac:grpSpMkLst>
            <pc:docMk/>
            <pc:sldMk cId="771006813" sldId="257"/>
            <ac:grpSpMk id="34" creationId="{FFC8CCBF-7E4E-8743-B6BF-551487C67008}"/>
          </ac:grpSpMkLst>
        </pc:grpChg>
        <pc:grpChg chg="add mod">
          <ac:chgData name="Natalie Adams" userId="2566ef1f-07d3-49b7-a96f-effd45091601" providerId="ADAL" clId="{E2128048-9747-4757-BAD4-2766037061E3}" dt="2023-05-22T11:58:18.136" v="4931" actId="1076"/>
          <ac:grpSpMkLst>
            <pc:docMk/>
            <pc:sldMk cId="771006813" sldId="257"/>
            <ac:grpSpMk id="39" creationId="{5D3A5234-236C-6E43-5D85-8A9DEC305295}"/>
          </ac:grpSpMkLst>
        </pc:grpChg>
        <pc:grpChg chg="add del mod">
          <ac:chgData name="Natalie Adams" userId="2566ef1f-07d3-49b7-a96f-effd45091601" providerId="ADAL" clId="{E2128048-9747-4757-BAD4-2766037061E3}" dt="2023-05-15T14:59:54.166" v="3033" actId="165"/>
          <ac:grpSpMkLst>
            <pc:docMk/>
            <pc:sldMk cId="771006813" sldId="257"/>
            <ac:grpSpMk id="40" creationId="{9A917BFD-0199-E5B0-9B9F-FE05C6DB4225}"/>
          </ac:grpSpMkLst>
        </pc:grpChg>
        <pc:grpChg chg="add del mod">
          <ac:chgData name="Natalie Adams" userId="2566ef1f-07d3-49b7-a96f-effd45091601" providerId="ADAL" clId="{E2128048-9747-4757-BAD4-2766037061E3}" dt="2023-05-15T14:53:32.049" v="2973" actId="165"/>
          <ac:grpSpMkLst>
            <pc:docMk/>
            <pc:sldMk cId="771006813" sldId="257"/>
            <ac:grpSpMk id="43" creationId="{7BB73435-863D-98EF-DBB1-036B2901F8F2}"/>
          </ac:grpSpMkLst>
        </pc:grpChg>
        <pc:grpChg chg="add del mod">
          <ac:chgData name="Natalie Adams" userId="2566ef1f-07d3-49b7-a96f-effd45091601" providerId="ADAL" clId="{E2128048-9747-4757-BAD4-2766037061E3}" dt="2023-05-22T11:25:40.889" v="4883" actId="165"/>
          <ac:grpSpMkLst>
            <pc:docMk/>
            <pc:sldMk cId="771006813" sldId="257"/>
            <ac:grpSpMk id="48" creationId="{8471BABF-1898-1484-736D-A55CF6CE28C1}"/>
          </ac:grpSpMkLst>
        </pc:grpChg>
        <pc:grpChg chg="add del mod">
          <ac:chgData name="Natalie Adams" userId="2566ef1f-07d3-49b7-a96f-effd45091601" providerId="ADAL" clId="{E2128048-9747-4757-BAD4-2766037061E3}" dt="2023-05-22T11:58:08.745" v="4930" actId="164"/>
          <ac:grpSpMkLst>
            <pc:docMk/>
            <pc:sldMk cId="771006813" sldId="257"/>
            <ac:grpSpMk id="49" creationId="{B012482B-4F36-7078-553A-65BB897E216B}"/>
          </ac:grpSpMkLst>
        </pc:grpChg>
        <pc:picChg chg="add del mod">
          <ac:chgData name="Natalie Adams" userId="2566ef1f-07d3-49b7-a96f-effd45091601" providerId="ADAL" clId="{E2128048-9747-4757-BAD4-2766037061E3}" dt="2023-05-16T11:00:24.273" v="4124" actId="478"/>
          <ac:picMkLst>
            <pc:docMk/>
            <pc:sldMk cId="771006813" sldId="257"/>
            <ac:picMk id="3" creationId="{C14A9BAB-8F6F-4E4F-8442-47A66AE44A89}"/>
          </ac:picMkLst>
        </pc:picChg>
        <pc:picChg chg="add del mod">
          <ac:chgData name="Natalie Adams" userId="2566ef1f-07d3-49b7-a96f-effd45091601" providerId="ADAL" clId="{E2128048-9747-4757-BAD4-2766037061E3}" dt="2023-05-12T14:43:35.407" v="90" actId="478"/>
          <ac:picMkLst>
            <pc:docMk/>
            <pc:sldMk cId="771006813" sldId="257"/>
            <ac:picMk id="3" creationId="{C776AA0F-BE1F-260F-CB61-8DD4A98830E6}"/>
          </ac:picMkLst>
        </pc:picChg>
        <pc:picChg chg="add del mod">
          <ac:chgData name="Natalie Adams" userId="2566ef1f-07d3-49b7-a96f-effd45091601" providerId="ADAL" clId="{E2128048-9747-4757-BAD4-2766037061E3}" dt="2023-05-22T11:56:56.932" v="4915" actId="478"/>
          <ac:picMkLst>
            <pc:docMk/>
            <pc:sldMk cId="771006813" sldId="257"/>
            <ac:picMk id="3" creationId="{F076EF85-2FE0-644F-C3CC-81314E5080D8}"/>
          </ac:picMkLst>
        </pc:picChg>
        <pc:picChg chg="add del mod">
          <ac:chgData name="Natalie Adams" userId="2566ef1f-07d3-49b7-a96f-effd45091601" providerId="ADAL" clId="{E2128048-9747-4757-BAD4-2766037061E3}" dt="2023-05-16T09:45:10.643" v="4104" actId="478"/>
          <ac:picMkLst>
            <pc:docMk/>
            <pc:sldMk cId="771006813" sldId="257"/>
            <ac:picMk id="10" creationId="{0B75EC8E-A4D0-1EBF-90B4-E3C0FD50B37E}"/>
          </ac:picMkLst>
        </pc:picChg>
        <pc:picChg chg="add mod">
          <ac:chgData name="Natalie Adams" userId="2566ef1f-07d3-49b7-a96f-effd45091601" providerId="ADAL" clId="{E2128048-9747-4757-BAD4-2766037061E3}" dt="2023-05-22T11:28:36.504" v="4912" actId="1076"/>
          <ac:picMkLst>
            <pc:docMk/>
            <pc:sldMk cId="771006813" sldId="257"/>
            <ac:picMk id="10" creationId="{11190CF0-B012-2F40-798A-AF9CE3D62F79}"/>
          </ac:picMkLst>
        </pc:picChg>
        <pc:picChg chg="add mod">
          <ac:chgData name="Natalie Adams" userId="2566ef1f-07d3-49b7-a96f-effd45091601" providerId="ADAL" clId="{E2128048-9747-4757-BAD4-2766037061E3}" dt="2023-05-22T11:14:37.072" v="4576" actId="14100"/>
          <ac:picMkLst>
            <pc:docMk/>
            <pc:sldMk cId="771006813" sldId="257"/>
            <ac:picMk id="13" creationId="{3C74EC58-5746-0C2C-33B1-AEE86D1EE4E3}"/>
          </ac:picMkLst>
        </pc:picChg>
        <pc:picChg chg="add del mod topLvl">
          <ac:chgData name="Natalie Adams" userId="2566ef1f-07d3-49b7-a96f-effd45091601" providerId="ADAL" clId="{E2128048-9747-4757-BAD4-2766037061E3}" dt="2023-05-22T11:12:46.177" v="4562" actId="478"/>
          <ac:picMkLst>
            <pc:docMk/>
            <pc:sldMk cId="771006813" sldId="257"/>
            <ac:picMk id="15" creationId="{40A7A2E4-CEF2-EDDF-387F-5A8DF20AFA1F}"/>
          </ac:picMkLst>
        </pc:picChg>
        <pc:picChg chg="mod">
          <ac:chgData name="Natalie Adams" userId="2566ef1f-07d3-49b7-a96f-effd45091601" providerId="ADAL" clId="{E2128048-9747-4757-BAD4-2766037061E3}" dt="2023-05-22T11:29:17.500" v="4913"/>
          <ac:picMkLst>
            <pc:docMk/>
            <pc:sldMk cId="771006813" sldId="257"/>
            <ac:picMk id="22" creationId="{0CEB6265-EC8A-88CF-EB4D-19A8E76D930C}"/>
          </ac:picMkLst>
        </pc:picChg>
        <pc:picChg chg="add mod">
          <ac:chgData name="Natalie Adams" userId="2566ef1f-07d3-49b7-a96f-effd45091601" providerId="ADAL" clId="{E2128048-9747-4757-BAD4-2766037061E3}" dt="2023-05-22T11:58:08.745" v="4930" actId="164"/>
          <ac:picMkLst>
            <pc:docMk/>
            <pc:sldMk cId="771006813" sldId="257"/>
            <ac:picMk id="37" creationId="{B7CD56A1-E1BF-C417-4235-FA0024C0A4BB}"/>
          </ac:picMkLst>
        </pc:picChg>
        <pc:picChg chg="add del mod">
          <ac:chgData name="Natalie Adams" userId="2566ef1f-07d3-49b7-a96f-effd45091601" providerId="ADAL" clId="{E2128048-9747-4757-BAD4-2766037061E3}" dt="2023-05-15T14:02:27.879" v="1537" actId="478"/>
          <ac:picMkLst>
            <pc:docMk/>
            <pc:sldMk cId="771006813" sldId="257"/>
            <ac:picMk id="39" creationId="{D9C70DCC-A87B-24F0-A40F-BE79CD360CA3}"/>
          </ac:picMkLst>
        </pc:picChg>
        <pc:picChg chg="add del mod">
          <ac:chgData name="Natalie Adams" userId="2566ef1f-07d3-49b7-a96f-effd45091601" providerId="ADAL" clId="{E2128048-9747-4757-BAD4-2766037061E3}" dt="2023-05-15T14:27:16.491" v="2270" actId="478"/>
          <ac:picMkLst>
            <pc:docMk/>
            <pc:sldMk cId="771006813" sldId="257"/>
            <ac:picMk id="45" creationId="{AD1E9FD3-5DA7-DE1C-28EB-B864DFABBBA1}"/>
          </ac:picMkLst>
        </pc:picChg>
        <pc:picChg chg="add del mod topLvl">
          <ac:chgData name="Natalie Adams" userId="2566ef1f-07d3-49b7-a96f-effd45091601" providerId="ADAL" clId="{E2128048-9747-4757-BAD4-2766037061E3}" dt="2023-05-22T11:28:31.011" v="4911" actId="478"/>
          <ac:picMkLst>
            <pc:docMk/>
            <pc:sldMk cId="771006813" sldId="257"/>
            <ac:picMk id="47" creationId="{DE95B798-5FCD-8712-E5B0-C13F850A66B8}"/>
          </ac:picMkLst>
        </pc:picChg>
        <pc:picChg chg="add del mod">
          <ac:chgData name="Natalie Adams" userId="2566ef1f-07d3-49b7-a96f-effd45091601" providerId="ADAL" clId="{E2128048-9747-4757-BAD4-2766037061E3}" dt="2023-05-15T14:23:40.286" v="2199" actId="478"/>
          <ac:picMkLst>
            <pc:docMk/>
            <pc:sldMk cId="771006813" sldId="257"/>
            <ac:picMk id="1026" creationId="{B72A8446-9528-5178-CE34-61F995FF6613}"/>
          </ac:picMkLst>
        </pc:picChg>
        <pc:picChg chg="add del mod topLvl">
          <ac:chgData name="Natalie Adams" userId="2566ef1f-07d3-49b7-a96f-effd45091601" providerId="ADAL" clId="{E2128048-9747-4757-BAD4-2766037061E3}" dt="2023-05-16T08:06:26.064" v="4095" actId="478"/>
          <ac:picMkLst>
            <pc:docMk/>
            <pc:sldMk cId="771006813" sldId="257"/>
            <ac:picMk id="1028" creationId="{A3594EB1-4CC4-5C05-8378-91F5AE6A911E}"/>
          </ac:picMkLst>
        </pc:picChg>
      </pc:sldChg>
      <pc:sldMasterChg chg="addSldLayout delSldLayout">
        <pc:chgData name="Natalie Adams" userId="2566ef1f-07d3-49b7-a96f-effd45091601" providerId="ADAL" clId="{E2128048-9747-4757-BAD4-2766037061E3}" dt="2023-05-15T15:52:00.329" v="4040" actId="47"/>
        <pc:sldMasterMkLst>
          <pc:docMk/>
          <pc:sldMasterMk cId="575731099" sldId="2147483651"/>
        </pc:sldMasterMkLst>
        <pc:sldLayoutChg chg="add del">
          <pc:chgData name="Natalie Adams" userId="2566ef1f-07d3-49b7-a96f-effd45091601" providerId="ADAL" clId="{E2128048-9747-4757-BAD4-2766037061E3}" dt="2023-05-15T15:52:00.329" v="4040" actId="47"/>
          <pc:sldLayoutMkLst>
            <pc:docMk/>
            <pc:sldMasterMk cId="575731099" sldId="2147483651"/>
            <pc:sldLayoutMk cId="3795928203" sldId="2147483663"/>
          </pc:sldLayoutMkLst>
        </pc:sldLayoutChg>
      </pc:sldMasterChg>
    </pc:docChg>
  </pc:docChgLst>
  <pc:docChgLst>
    <pc:chgData name="Charlie Dearman" userId="S::charlie.dearman@ukhsa.gov.uk::db7ac40b-719a-40ce-9c9f-a4bc51eb3174" providerId="AD" clId="Web-{2A5EC07A-2DB8-B92C-EDBC-27275D2801C1}"/>
    <pc:docChg chg="modSld">
      <pc:chgData name="Charlie Dearman" userId="S::charlie.dearman@ukhsa.gov.uk::db7ac40b-719a-40ce-9c9f-a4bc51eb3174" providerId="AD" clId="Web-{2A5EC07A-2DB8-B92C-EDBC-27275D2801C1}" dt="2023-05-17T14:41:50.312" v="6" actId="20577"/>
      <pc:docMkLst>
        <pc:docMk/>
      </pc:docMkLst>
      <pc:sldChg chg="modSp">
        <pc:chgData name="Charlie Dearman" userId="S::charlie.dearman@ukhsa.gov.uk::db7ac40b-719a-40ce-9c9f-a4bc51eb3174" providerId="AD" clId="Web-{2A5EC07A-2DB8-B92C-EDBC-27275D2801C1}" dt="2023-05-17T14:41:50.312" v="6" actId="20577"/>
        <pc:sldMkLst>
          <pc:docMk/>
          <pc:sldMk cId="771006813" sldId="257"/>
        </pc:sldMkLst>
        <pc:spChg chg="mod">
          <ac:chgData name="Charlie Dearman" userId="S::charlie.dearman@ukhsa.gov.uk::db7ac40b-719a-40ce-9c9f-a4bc51eb3174" providerId="AD" clId="Web-{2A5EC07A-2DB8-B92C-EDBC-27275D2801C1}" dt="2023-05-17T14:41:50.312" v="6" actId="20577"/>
          <ac:spMkLst>
            <pc:docMk/>
            <pc:sldMk cId="771006813" sldId="257"/>
            <ac:spMk id="8" creationId="{21AD6746-CEF9-7540-A1A3-5C5DD186514F}"/>
          </ac:spMkLst>
        </pc:spChg>
        <pc:spChg chg="mod">
          <ac:chgData name="Charlie Dearman" userId="S::charlie.dearman@ukhsa.gov.uk::db7ac40b-719a-40ce-9c9f-a4bc51eb3174" providerId="AD" clId="Web-{2A5EC07A-2DB8-B92C-EDBC-27275D2801C1}" dt="2023-05-17T14:40:59.809" v="2" actId="20577"/>
          <ac:spMkLst>
            <pc:docMk/>
            <pc:sldMk cId="771006813" sldId="257"/>
            <ac:spMk id="50" creationId="{17650AFA-2A9B-1958-29C4-089D4BFB8A9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841773"/>
            <a:ext cx="6858000" cy="1790700"/>
          </a:xfrm>
        </p:spPr>
        <p:txBody>
          <a:bodyPr anchor="b"/>
          <a:lstStyle>
            <a:lvl1pPr algn="ctr">
              <a:defRPr sz="4499"/>
            </a:lvl1pPr>
          </a:lstStyle>
          <a:p>
            <a:r>
              <a:rPr lang="en-US"/>
              <a:t>Click to edit Master title style</a:t>
            </a:r>
            <a:endParaRPr lang="en-US" dirty="0"/>
          </a:p>
        </p:txBody>
      </p:sp>
      <p:sp>
        <p:nvSpPr>
          <p:cNvPr id="3" name="Subtitle 2"/>
          <p:cNvSpPr>
            <a:spLocks noGrp="1"/>
          </p:cNvSpPr>
          <p:nvPr>
            <p:ph type="subTitle" idx="1"/>
          </p:nvPr>
        </p:nvSpPr>
        <p:spPr>
          <a:xfrm>
            <a:off x="1143001" y="2701528"/>
            <a:ext cx="6858000" cy="1241822"/>
          </a:xfrm>
        </p:spPr>
        <p:txBody>
          <a:bodyPr/>
          <a:lstStyle>
            <a:lvl1pPr marL="0" indent="0" algn="ctr">
              <a:buNone/>
              <a:defRPr sz="1800"/>
            </a:lvl1pPr>
            <a:lvl2pPr marL="342831" indent="0" algn="ctr">
              <a:buNone/>
              <a:defRPr sz="1500"/>
            </a:lvl2pPr>
            <a:lvl3pPr marL="685661" indent="0" algn="ctr">
              <a:buNone/>
              <a:defRPr sz="1350"/>
            </a:lvl3pPr>
            <a:lvl4pPr marL="1028491" indent="0" algn="ctr">
              <a:buNone/>
              <a:defRPr sz="1200"/>
            </a:lvl4pPr>
            <a:lvl5pPr marL="1371322" indent="0" algn="ctr">
              <a:buNone/>
              <a:defRPr sz="1200"/>
            </a:lvl5pPr>
            <a:lvl6pPr marL="1714152" indent="0" algn="ctr">
              <a:buNone/>
              <a:defRPr sz="1200"/>
            </a:lvl6pPr>
            <a:lvl7pPr marL="2056983" indent="0" algn="ctr">
              <a:buNone/>
              <a:defRPr sz="1200"/>
            </a:lvl7pPr>
            <a:lvl8pPr marL="2399813" indent="0" algn="ctr">
              <a:buNone/>
              <a:defRPr sz="1200"/>
            </a:lvl8pPr>
            <a:lvl9pPr marL="2742644"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52456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3826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5"/>
            <a:ext cx="1971675" cy="43588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5"/>
            <a:ext cx="5800725" cy="43588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6926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587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95287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499"/>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31" indent="0">
              <a:buNone/>
              <a:defRPr sz="1500">
                <a:solidFill>
                  <a:schemeClr val="tx1">
                    <a:tint val="75000"/>
                  </a:schemeClr>
                </a:solidFill>
              </a:defRPr>
            </a:lvl2pPr>
            <a:lvl3pPr marL="685661" indent="0">
              <a:buNone/>
              <a:defRPr sz="1350">
                <a:solidFill>
                  <a:schemeClr val="tx1">
                    <a:tint val="75000"/>
                  </a:schemeClr>
                </a:solidFill>
              </a:defRPr>
            </a:lvl3pPr>
            <a:lvl4pPr marL="1028491" indent="0">
              <a:buNone/>
              <a:defRPr sz="1200">
                <a:solidFill>
                  <a:schemeClr val="tx1">
                    <a:tint val="75000"/>
                  </a:schemeClr>
                </a:solidFill>
              </a:defRPr>
            </a:lvl4pPr>
            <a:lvl5pPr marL="1371322" indent="0">
              <a:buNone/>
              <a:defRPr sz="1200">
                <a:solidFill>
                  <a:schemeClr val="tx1">
                    <a:tint val="75000"/>
                  </a:schemeClr>
                </a:solidFill>
              </a:defRPr>
            </a:lvl5pPr>
            <a:lvl6pPr marL="1714152" indent="0">
              <a:buNone/>
              <a:defRPr sz="1200">
                <a:solidFill>
                  <a:schemeClr val="tx1">
                    <a:tint val="75000"/>
                  </a:schemeClr>
                </a:solidFill>
              </a:defRPr>
            </a:lvl6pPr>
            <a:lvl7pPr marL="2056983" indent="0">
              <a:buNone/>
              <a:defRPr sz="1200">
                <a:solidFill>
                  <a:schemeClr val="tx1">
                    <a:tint val="75000"/>
                  </a:schemeClr>
                </a:solidFill>
              </a:defRPr>
            </a:lvl7pPr>
            <a:lvl8pPr marL="2399813" indent="0">
              <a:buNone/>
              <a:defRPr sz="1200">
                <a:solidFill>
                  <a:schemeClr val="tx1">
                    <a:tint val="75000"/>
                  </a:schemeClr>
                </a:solidFill>
              </a:defRPr>
            </a:lvl8pPr>
            <a:lvl9pPr marL="2742644"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2631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0813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3"/>
            <a:ext cx="3868340" cy="617934"/>
          </a:xfrm>
        </p:spPr>
        <p:txBody>
          <a:bodyPr anchor="b"/>
          <a:lstStyle>
            <a:lvl1pPr marL="0" indent="0">
              <a:buNone/>
              <a:defRPr sz="1800" b="1"/>
            </a:lvl1pPr>
            <a:lvl2pPr marL="342831" indent="0">
              <a:buNone/>
              <a:defRPr sz="1500" b="1"/>
            </a:lvl2pPr>
            <a:lvl3pPr marL="685661" indent="0">
              <a:buNone/>
              <a:defRPr sz="1350" b="1"/>
            </a:lvl3pPr>
            <a:lvl4pPr marL="1028491" indent="0">
              <a:buNone/>
              <a:defRPr sz="1200" b="1"/>
            </a:lvl4pPr>
            <a:lvl5pPr marL="1371322" indent="0">
              <a:buNone/>
              <a:defRPr sz="1200" b="1"/>
            </a:lvl5pPr>
            <a:lvl6pPr marL="1714152" indent="0">
              <a:buNone/>
              <a:defRPr sz="1200" b="1"/>
            </a:lvl6pPr>
            <a:lvl7pPr marL="2056983" indent="0">
              <a:buNone/>
              <a:defRPr sz="1200" b="1"/>
            </a:lvl7pPr>
            <a:lvl8pPr marL="2399813" indent="0">
              <a:buNone/>
              <a:defRPr sz="1200" b="1"/>
            </a:lvl8pPr>
            <a:lvl9pPr marL="2742644"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3"/>
            <a:ext cx="3887391" cy="617934"/>
          </a:xfrm>
        </p:spPr>
        <p:txBody>
          <a:bodyPr anchor="b"/>
          <a:lstStyle>
            <a:lvl1pPr marL="0" indent="0">
              <a:buNone/>
              <a:defRPr sz="1800" b="1"/>
            </a:lvl1pPr>
            <a:lvl2pPr marL="342831" indent="0">
              <a:buNone/>
              <a:defRPr sz="1500" b="1"/>
            </a:lvl2pPr>
            <a:lvl3pPr marL="685661" indent="0">
              <a:buNone/>
              <a:defRPr sz="1350" b="1"/>
            </a:lvl3pPr>
            <a:lvl4pPr marL="1028491" indent="0">
              <a:buNone/>
              <a:defRPr sz="1200" b="1"/>
            </a:lvl4pPr>
            <a:lvl5pPr marL="1371322" indent="0">
              <a:buNone/>
              <a:defRPr sz="1200" b="1"/>
            </a:lvl5pPr>
            <a:lvl6pPr marL="1714152" indent="0">
              <a:buNone/>
              <a:defRPr sz="1200" b="1"/>
            </a:lvl6pPr>
            <a:lvl7pPr marL="2056983" indent="0">
              <a:buNone/>
              <a:defRPr sz="1200" b="1"/>
            </a:lvl7pPr>
            <a:lvl8pPr marL="2399813" indent="0">
              <a:buNone/>
              <a:defRPr sz="1200" b="1"/>
            </a:lvl8pPr>
            <a:lvl9pPr marL="274264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16607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68264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04676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31" indent="0">
              <a:buNone/>
              <a:defRPr sz="1050"/>
            </a:lvl2pPr>
            <a:lvl3pPr marL="685661" indent="0">
              <a:buNone/>
              <a:defRPr sz="900"/>
            </a:lvl3pPr>
            <a:lvl4pPr marL="1028491" indent="0">
              <a:buNone/>
              <a:defRPr sz="750"/>
            </a:lvl4pPr>
            <a:lvl5pPr marL="1371322" indent="0">
              <a:buNone/>
              <a:defRPr sz="750"/>
            </a:lvl5pPr>
            <a:lvl6pPr marL="1714152" indent="0">
              <a:buNone/>
              <a:defRPr sz="750"/>
            </a:lvl6pPr>
            <a:lvl7pPr marL="2056983" indent="0">
              <a:buNone/>
              <a:defRPr sz="750"/>
            </a:lvl7pPr>
            <a:lvl8pPr marL="2399813" indent="0">
              <a:buNone/>
              <a:defRPr sz="750"/>
            </a:lvl8pPr>
            <a:lvl9pPr marL="2742644"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83513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831" indent="0">
              <a:buNone/>
              <a:defRPr sz="2099"/>
            </a:lvl2pPr>
            <a:lvl3pPr marL="685661" indent="0">
              <a:buNone/>
              <a:defRPr sz="1800"/>
            </a:lvl3pPr>
            <a:lvl4pPr marL="1028491" indent="0">
              <a:buNone/>
              <a:defRPr sz="1500"/>
            </a:lvl4pPr>
            <a:lvl5pPr marL="1371322" indent="0">
              <a:buNone/>
              <a:defRPr sz="1500"/>
            </a:lvl5pPr>
            <a:lvl6pPr marL="1714152" indent="0">
              <a:buNone/>
              <a:defRPr sz="1500"/>
            </a:lvl6pPr>
            <a:lvl7pPr marL="2056983" indent="0">
              <a:buNone/>
              <a:defRPr sz="1500"/>
            </a:lvl7pPr>
            <a:lvl8pPr marL="2399813" indent="0">
              <a:buNone/>
              <a:defRPr sz="1500"/>
            </a:lvl8pPr>
            <a:lvl9pPr marL="2742644"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31" indent="0">
              <a:buNone/>
              <a:defRPr sz="1050"/>
            </a:lvl2pPr>
            <a:lvl3pPr marL="685661" indent="0">
              <a:buNone/>
              <a:defRPr sz="900"/>
            </a:lvl3pPr>
            <a:lvl4pPr marL="1028491" indent="0">
              <a:buNone/>
              <a:defRPr sz="750"/>
            </a:lvl4pPr>
            <a:lvl5pPr marL="1371322" indent="0">
              <a:buNone/>
              <a:defRPr sz="750"/>
            </a:lvl5pPr>
            <a:lvl6pPr marL="1714152" indent="0">
              <a:buNone/>
              <a:defRPr sz="750"/>
            </a:lvl6pPr>
            <a:lvl7pPr marL="2056983" indent="0">
              <a:buNone/>
              <a:defRPr sz="750"/>
            </a:lvl7pPr>
            <a:lvl8pPr marL="2399813" indent="0">
              <a:buNone/>
              <a:defRPr sz="750"/>
            </a:lvl8pPr>
            <a:lvl9pPr marL="2742644"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711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5/22/2023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575731099"/>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4" r:id="rId12"/>
  </p:sldLayoutIdLst>
  <p:txStyles>
    <p:titleStyle>
      <a:lvl1pPr algn="l" defTabSz="68566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15" indent="-171415" algn="l" defTabSz="685661"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246" indent="-171415" algn="l" defTabSz="685661"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76" indent="-171415" algn="l" defTabSz="685661"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07" indent="-171415" algn="l" defTabSz="68566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37" indent="-171415" algn="l" defTabSz="68566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567" indent="-171415" algn="l" defTabSz="68566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98" indent="-171415" algn="l" defTabSz="68566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29" indent="-171415" algn="l" defTabSz="68566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59" indent="-171415" algn="l" defTabSz="68566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61" rtl="0" eaLnBrk="1" latinLnBrk="0" hangingPunct="1">
        <a:defRPr sz="1350" kern="1200">
          <a:solidFill>
            <a:schemeClr val="tx1"/>
          </a:solidFill>
          <a:latin typeface="+mn-lt"/>
          <a:ea typeface="+mn-ea"/>
          <a:cs typeface="+mn-cs"/>
        </a:defRPr>
      </a:lvl1pPr>
      <a:lvl2pPr marL="342831" algn="l" defTabSz="685661" rtl="0" eaLnBrk="1" latinLnBrk="0" hangingPunct="1">
        <a:defRPr sz="1350" kern="1200">
          <a:solidFill>
            <a:schemeClr val="tx1"/>
          </a:solidFill>
          <a:latin typeface="+mn-lt"/>
          <a:ea typeface="+mn-ea"/>
          <a:cs typeface="+mn-cs"/>
        </a:defRPr>
      </a:lvl2pPr>
      <a:lvl3pPr marL="685661" algn="l" defTabSz="685661" rtl="0" eaLnBrk="1" latinLnBrk="0" hangingPunct="1">
        <a:defRPr sz="1350" kern="1200">
          <a:solidFill>
            <a:schemeClr val="tx1"/>
          </a:solidFill>
          <a:latin typeface="+mn-lt"/>
          <a:ea typeface="+mn-ea"/>
          <a:cs typeface="+mn-cs"/>
        </a:defRPr>
      </a:lvl3pPr>
      <a:lvl4pPr marL="1028491" algn="l" defTabSz="685661" rtl="0" eaLnBrk="1" latinLnBrk="0" hangingPunct="1">
        <a:defRPr sz="1350" kern="1200">
          <a:solidFill>
            <a:schemeClr val="tx1"/>
          </a:solidFill>
          <a:latin typeface="+mn-lt"/>
          <a:ea typeface="+mn-ea"/>
          <a:cs typeface="+mn-cs"/>
        </a:defRPr>
      </a:lvl4pPr>
      <a:lvl5pPr marL="1371322" algn="l" defTabSz="685661" rtl="0" eaLnBrk="1" latinLnBrk="0" hangingPunct="1">
        <a:defRPr sz="1350" kern="1200">
          <a:solidFill>
            <a:schemeClr val="tx1"/>
          </a:solidFill>
          <a:latin typeface="+mn-lt"/>
          <a:ea typeface="+mn-ea"/>
          <a:cs typeface="+mn-cs"/>
        </a:defRPr>
      </a:lvl5pPr>
      <a:lvl6pPr marL="1714152" algn="l" defTabSz="685661" rtl="0" eaLnBrk="1" latinLnBrk="0" hangingPunct="1">
        <a:defRPr sz="1350" kern="1200">
          <a:solidFill>
            <a:schemeClr val="tx1"/>
          </a:solidFill>
          <a:latin typeface="+mn-lt"/>
          <a:ea typeface="+mn-ea"/>
          <a:cs typeface="+mn-cs"/>
        </a:defRPr>
      </a:lvl6pPr>
      <a:lvl7pPr marL="2056983" algn="l" defTabSz="685661" rtl="0" eaLnBrk="1" latinLnBrk="0" hangingPunct="1">
        <a:defRPr sz="1350" kern="1200">
          <a:solidFill>
            <a:schemeClr val="tx1"/>
          </a:solidFill>
          <a:latin typeface="+mn-lt"/>
          <a:ea typeface="+mn-ea"/>
          <a:cs typeface="+mn-cs"/>
        </a:defRPr>
      </a:lvl7pPr>
      <a:lvl8pPr marL="2399813" algn="l" defTabSz="685661" rtl="0" eaLnBrk="1" latinLnBrk="0" hangingPunct="1">
        <a:defRPr sz="1350" kern="1200">
          <a:solidFill>
            <a:schemeClr val="tx1"/>
          </a:solidFill>
          <a:latin typeface="+mn-lt"/>
          <a:ea typeface="+mn-ea"/>
          <a:cs typeface="+mn-cs"/>
        </a:defRPr>
      </a:lvl8pPr>
      <a:lvl9pPr marL="2742644" algn="l" defTabSz="685661"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0">
            <a:extLst>
              <a:ext uri="{FF2B5EF4-FFF2-40B4-BE49-F238E27FC236}">
                <a16:creationId xmlns:a16="http://schemas.microsoft.com/office/drawing/2014/main" id="{08239355-BC42-AB44-AC04-B2D4AC7B891F}"/>
              </a:ext>
            </a:extLst>
          </p:cNvPr>
          <p:cNvSpPr>
            <a:spLocks noChangeArrowheads="1"/>
          </p:cNvSpPr>
          <p:nvPr/>
        </p:nvSpPr>
        <p:spPr bwMode="auto">
          <a:xfrm>
            <a:off x="2358764" y="820973"/>
            <a:ext cx="4472264" cy="4133493"/>
          </a:xfrm>
          <a:prstGeom prst="roundRect">
            <a:avLst>
              <a:gd name="adj" fmla="val 2469"/>
            </a:avLst>
          </a:prstGeom>
          <a:solidFill>
            <a:srgbClr val="F2EFE2"/>
          </a:solidFill>
          <a:ln>
            <a:noFill/>
          </a:ln>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en-US" sz="900" b="1">
              <a:solidFill>
                <a:srgbClr val="FFFFFF"/>
              </a:solidFill>
              <a:latin typeface="Arial" charset="0"/>
            </a:endParaRPr>
          </a:p>
        </p:txBody>
      </p:sp>
      <p:grpSp>
        <p:nvGrpSpPr>
          <p:cNvPr id="42" name="Group 41">
            <a:extLst>
              <a:ext uri="{FF2B5EF4-FFF2-40B4-BE49-F238E27FC236}">
                <a16:creationId xmlns:a16="http://schemas.microsoft.com/office/drawing/2014/main" id="{8F4D18B4-E355-A94B-B07F-8B2E0DDD0C2D}"/>
              </a:ext>
            </a:extLst>
          </p:cNvPr>
          <p:cNvGrpSpPr/>
          <p:nvPr/>
        </p:nvGrpSpPr>
        <p:grpSpPr>
          <a:xfrm>
            <a:off x="447" y="252"/>
            <a:ext cx="9014695" cy="786111"/>
            <a:chOff x="0" y="0"/>
            <a:chExt cx="12020767" cy="1048251"/>
          </a:xfrm>
        </p:grpSpPr>
        <p:sp>
          <p:nvSpPr>
            <p:cNvPr id="41" name="Freeform 40">
              <a:extLst>
                <a:ext uri="{FF2B5EF4-FFF2-40B4-BE49-F238E27FC236}">
                  <a16:creationId xmlns:a16="http://schemas.microsoft.com/office/drawing/2014/main" id="{66625149-3677-5345-8ACC-827E20760B71}"/>
                </a:ext>
              </a:extLst>
            </p:cNvPr>
            <p:cNvSpPr/>
            <p:nvPr/>
          </p:nvSpPr>
          <p:spPr bwMode="auto">
            <a:xfrm>
              <a:off x="0" y="0"/>
              <a:ext cx="12020767" cy="1048251"/>
            </a:xfrm>
            <a:custGeom>
              <a:avLst/>
              <a:gdLst>
                <a:gd name="connsiteX0" fmla="*/ 0 w 12020767"/>
                <a:gd name="connsiteY0" fmla="*/ 0 h 1048251"/>
                <a:gd name="connsiteX1" fmla="*/ 2691161 w 12020767"/>
                <a:gd name="connsiteY1" fmla="*/ 0 h 1048251"/>
                <a:gd name="connsiteX2" fmla="*/ 2784816 w 12020767"/>
                <a:gd name="connsiteY2" fmla="*/ 0 h 1048251"/>
                <a:gd name="connsiteX3" fmla="*/ 5475977 w 12020767"/>
                <a:gd name="connsiteY3" fmla="*/ 0 h 1048251"/>
                <a:gd name="connsiteX4" fmla="*/ 6544791 w 12020767"/>
                <a:gd name="connsiteY4" fmla="*/ 0 h 1048251"/>
                <a:gd name="connsiteX5" fmla="*/ 9235952 w 12020767"/>
                <a:gd name="connsiteY5" fmla="*/ 0 h 1048251"/>
                <a:gd name="connsiteX6" fmla="*/ 9329606 w 12020767"/>
                <a:gd name="connsiteY6" fmla="*/ 0 h 1048251"/>
                <a:gd name="connsiteX7" fmla="*/ 12020767 w 12020767"/>
                <a:gd name="connsiteY7" fmla="*/ 0 h 1048251"/>
                <a:gd name="connsiteX8" fmla="*/ 12020767 w 12020767"/>
                <a:gd name="connsiteY8" fmla="*/ 388703 h 1048251"/>
                <a:gd name="connsiteX9" fmla="*/ 12020767 w 12020767"/>
                <a:gd name="connsiteY9" fmla="*/ 391689 h 1048251"/>
                <a:gd name="connsiteX10" fmla="*/ 12020691 w 12020767"/>
                <a:gd name="connsiteY10" fmla="*/ 391689 h 1048251"/>
                <a:gd name="connsiteX11" fmla="*/ 12019909 w 12020767"/>
                <a:gd name="connsiteY11" fmla="*/ 422644 h 1048251"/>
                <a:gd name="connsiteX12" fmla="*/ 11361219 w 12020767"/>
                <a:gd name="connsiteY12" fmla="*/ 1048251 h 1048251"/>
                <a:gd name="connsiteX13" fmla="*/ 11354884 w 12020767"/>
                <a:gd name="connsiteY13" fmla="*/ 1048091 h 1048251"/>
                <a:gd name="connsiteX14" fmla="*/ 11354884 w 12020767"/>
                <a:gd name="connsiteY14" fmla="*/ 1048251 h 1048251"/>
                <a:gd name="connsiteX15" fmla="*/ 8670058 w 12020767"/>
                <a:gd name="connsiteY15" fmla="*/ 1048251 h 1048251"/>
                <a:gd name="connsiteX16" fmla="*/ 8663723 w 12020767"/>
                <a:gd name="connsiteY16" fmla="*/ 1048251 h 1048251"/>
                <a:gd name="connsiteX17" fmla="*/ 8576404 w 12020767"/>
                <a:gd name="connsiteY17" fmla="*/ 1048251 h 1048251"/>
                <a:gd name="connsiteX18" fmla="*/ 8570068 w 12020767"/>
                <a:gd name="connsiteY18" fmla="*/ 1048251 h 1048251"/>
                <a:gd name="connsiteX19" fmla="*/ 5885243 w 12020767"/>
                <a:gd name="connsiteY19" fmla="*/ 1048251 h 1048251"/>
                <a:gd name="connsiteX20" fmla="*/ 5878908 w 12020767"/>
                <a:gd name="connsiteY20" fmla="*/ 1048251 h 1048251"/>
                <a:gd name="connsiteX21" fmla="*/ 5475977 w 12020767"/>
                <a:gd name="connsiteY21" fmla="*/ 1048251 h 1048251"/>
                <a:gd name="connsiteX22" fmla="*/ 2784816 w 12020767"/>
                <a:gd name="connsiteY22" fmla="*/ 1048251 h 1048251"/>
                <a:gd name="connsiteX23" fmla="*/ 2691161 w 12020767"/>
                <a:gd name="connsiteY23" fmla="*/ 1048251 h 1048251"/>
                <a:gd name="connsiteX24" fmla="*/ 0 w 12020767"/>
                <a:gd name="connsiteY24" fmla="*/ 1048251 h 1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020767" h="1048251">
                  <a:moveTo>
                    <a:pt x="0" y="0"/>
                  </a:moveTo>
                  <a:lnTo>
                    <a:pt x="2691161" y="0"/>
                  </a:lnTo>
                  <a:lnTo>
                    <a:pt x="2784816" y="0"/>
                  </a:lnTo>
                  <a:lnTo>
                    <a:pt x="5475977" y="0"/>
                  </a:lnTo>
                  <a:lnTo>
                    <a:pt x="6544791" y="0"/>
                  </a:lnTo>
                  <a:lnTo>
                    <a:pt x="9235952" y="0"/>
                  </a:lnTo>
                  <a:lnTo>
                    <a:pt x="9329606" y="0"/>
                  </a:lnTo>
                  <a:lnTo>
                    <a:pt x="12020767" y="0"/>
                  </a:lnTo>
                  <a:lnTo>
                    <a:pt x="12020767" y="388703"/>
                  </a:lnTo>
                  <a:lnTo>
                    <a:pt x="12020767" y="391689"/>
                  </a:lnTo>
                  <a:lnTo>
                    <a:pt x="12020691" y="391689"/>
                  </a:lnTo>
                  <a:lnTo>
                    <a:pt x="12019909" y="422644"/>
                  </a:lnTo>
                  <a:cubicBezTo>
                    <a:pt x="12002244" y="771129"/>
                    <a:pt x="11714094" y="1048251"/>
                    <a:pt x="11361219" y="1048251"/>
                  </a:cubicBezTo>
                  <a:lnTo>
                    <a:pt x="11354884" y="1048091"/>
                  </a:lnTo>
                  <a:lnTo>
                    <a:pt x="11354884" y="1048251"/>
                  </a:lnTo>
                  <a:lnTo>
                    <a:pt x="8670058" y="1048251"/>
                  </a:lnTo>
                  <a:lnTo>
                    <a:pt x="8663723" y="1048251"/>
                  </a:lnTo>
                  <a:lnTo>
                    <a:pt x="8576404" y="1048251"/>
                  </a:lnTo>
                  <a:lnTo>
                    <a:pt x="8570068" y="1048251"/>
                  </a:lnTo>
                  <a:lnTo>
                    <a:pt x="5885243" y="1048251"/>
                  </a:lnTo>
                  <a:lnTo>
                    <a:pt x="5878908" y="1048251"/>
                  </a:lnTo>
                  <a:lnTo>
                    <a:pt x="5475977" y="1048251"/>
                  </a:lnTo>
                  <a:lnTo>
                    <a:pt x="2784816" y="1048251"/>
                  </a:lnTo>
                  <a:lnTo>
                    <a:pt x="2691161" y="1048251"/>
                  </a:lnTo>
                  <a:lnTo>
                    <a:pt x="0" y="1048251"/>
                  </a:lnTo>
                  <a:close/>
                </a:path>
              </a:pathLst>
            </a:custGeom>
            <a:solidFill>
              <a:srgbClr val="007C91"/>
            </a:solidFill>
            <a:ln>
              <a:noFill/>
            </a:ln>
            <a:effectLst/>
          </p:spPr>
          <p:txBody>
            <a:bodyPr rot="0" spcFirstLastPara="0" vertOverflow="overflow" horzOverflow="overflow" vert="horz" wrap="square" lIns="65240" tIns="32620" rIns="65240" bIns="32620" numCol="1" spcCol="0" rtlCol="0" fromWordArt="0" anchor="ctr" anchorCtr="0" forceAA="0" compatLnSpc="1">
              <a:prstTxWarp prst="textNoShape">
                <a:avLst/>
              </a:prstTxWarp>
              <a:noAutofit/>
            </a:bodyPr>
            <a:lstStyle/>
            <a:p>
              <a:pPr algn="ctr"/>
              <a:endParaRPr lang="en-US" sz="900" b="1">
                <a:solidFill>
                  <a:srgbClr val="FFFFFF"/>
                </a:solidFill>
                <a:latin typeface="Arial" charset="0"/>
              </a:endParaRPr>
            </a:p>
          </p:txBody>
        </p:sp>
        <p:pic>
          <p:nvPicPr>
            <p:cNvPr id="38" name="Picture 37">
              <a:extLst>
                <a:ext uri="{FF2B5EF4-FFF2-40B4-BE49-F238E27FC236}">
                  <a16:creationId xmlns:a16="http://schemas.microsoft.com/office/drawing/2014/main" id="{58D293FD-B747-7446-93AE-443E7EE1F4C1}"/>
                </a:ext>
              </a:extLst>
            </p:cNvPr>
            <p:cNvPicPr>
              <a:picLocks noChangeAspect="1"/>
            </p:cNvPicPr>
            <p:nvPr/>
          </p:nvPicPr>
          <p:blipFill>
            <a:blip r:embed="rId2"/>
            <a:stretch>
              <a:fillRect/>
            </a:stretch>
          </p:blipFill>
          <p:spPr>
            <a:xfrm>
              <a:off x="167714" y="175252"/>
              <a:ext cx="728846" cy="701008"/>
            </a:xfrm>
            <a:prstGeom prst="rect">
              <a:avLst/>
            </a:prstGeom>
          </p:spPr>
        </p:pic>
      </p:grpSp>
      <p:sp>
        <p:nvSpPr>
          <p:cNvPr id="17" name="Text Box 4">
            <a:extLst>
              <a:ext uri="{FF2B5EF4-FFF2-40B4-BE49-F238E27FC236}">
                <a16:creationId xmlns:a16="http://schemas.microsoft.com/office/drawing/2014/main" id="{A0A33489-29AF-144D-95D7-843643D124DD}"/>
              </a:ext>
            </a:extLst>
          </p:cNvPr>
          <p:cNvSpPr txBox="1">
            <a:spLocks noChangeArrowheads="1"/>
          </p:cNvSpPr>
          <p:nvPr/>
        </p:nvSpPr>
        <p:spPr bwMode="auto">
          <a:xfrm>
            <a:off x="843904" y="3528"/>
            <a:ext cx="8032046" cy="8000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GB" sz="1462" b="1" dirty="0">
                <a:solidFill>
                  <a:srgbClr val="FFFFFF"/>
                </a:solidFill>
                <a:latin typeface="Arial" charset="0"/>
              </a:rPr>
              <a:t>Public health effectiveness of warm spaces during periods of adverse cold weather: </a:t>
            </a:r>
          </a:p>
          <a:p>
            <a:r>
              <a:rPr lang="en-GB" sz="1462" b="1" dirty="0">
                <a:solidFill>
                  <a:srgbClr val="FFFFFF"/>
                </a:solidFill>
                <a:latin typeface="Arial" charset="0"/>
              </a:rPr>
              <a:t>a systematic review of the literature</a:t>
            </a:r>
          </a:p>
          <a:p>
            <a:endParaRPr lang="en-US" sz="337" dirty="0">
              <a:solidFill>
                <a:srgbClr val="FFFFFF"/>
              </a:solidFill>
              <a:latin typeface="Arial" charset="0"/>
            </a:endParaRPr>
          </a:p>
          <a:p>
            <a:r>
              <a:rPr lang="en-US" sz="602" dirty="0">
                <a:solidFill>
                  <a:srgbClr val="FFFFFF"/>
                </a:solidFill>
                <a:latin typeface="Arial" charset="0"/>
              </a:rPr>
              <a:t>Natalie Adams</a:t>
            </a:r>
            <a:r>
              <a:rPr lang="en-US" sz="602" baseline="30000" dirty="0">
                <a:solidFill>
                  <a:srgbClr val="FFFFFF"/>
                </a:solidFill>
                <a:latin typeface="Arial" charset="0"/>
              </a:rPr>
              <a:t>1</a:t>
            </a:r>
            <a:r>
              <a:rPr lang="en-US" sz="602" dirty="0">
                <a:solidFill>
                  <a:srgbClr val="FFFFFF"/>
                </a:solidFill>
                <a:latin typeface="Arial" charset="0"/>
              </a:rPr>
              <a:t>, Charles Dearman</a:t>
            </a:r>
            <a:r>
              <a:rPr lang="en-US" sz="602" baseline="30000" dirty="0">
                <a:solidFill>
                  <a:srgbClr val="FFFFFF"/>
                </a:solidFill>
                <a:latin typeface="Arial" charset="0"/>
              </a:rPr>
              <a:t>1</a:t>
            </a:r>
            <a:r>
              <a:rPr lang="en-US" sz="602" dirty="0">
                <a:solidFill>
                  <a:srgbClr val="FFFFFF"/>
                </a:solidFill>
                <a:latin typeface="Arial" charset="0"/>
              </a:rPr>
              <a:t>, Katya Brooks</a:t>
            </a:r>
            <a:r>
              <a:rPr lang="en-US" sz="602" baseline="30000" dirty="0">
                <a:solidFill>
                  <a:srgbClr val="FFFFFF"/>
                </a:solidFill>
                <a:latin typeface="Arial" charset="0"/>
              </a:rPr>
              <a:t>1</a:t>
            </a:r>
            <a:r>
              <a:rPr lang="en-US" sz="602" dirty="0">
                <a:solidFill>
                  <a:srgbClr val="FFFFFF"/>
                </a:solidFill>
                <a:latin typeface="Arial" charset="0"/>
              </a:rPr>
              <a:t>, Agostinho Sousa</a:t>
            </a:r>
            <a:r>
              <a:rPr lang="en-US" sz="602" baseline="30000" dirty="0">
                <a:solidFill>
                  <a:srgbClr val="FFFFFF"/>
                </a:solidFill>
                <a:latin typeface="Arial" charset="0"/>
              </a:rPr>
              <a:t>1</a:t>
            </a:r>
            <a:r>
              <a:rPr lang="en-US" sz="602" dirty="0">
                <a:solidFill>
                  <a:srgbClr val="FFFFFF"/>
                </a:solidFill>
                <a:latin typeface="Arial" charset="0"/>
              </a:rPr>
              <a:t>, Nicola Pearce-Smith</a:t>
            </a:r>
            <a:r>
              <a:rPr lang="en-US" sz="602" baseline="30000" dirty="0">
                <a:solidFill>
                  <a:srgbClr val="FFFFFF"/>
                </a:solidFill>
                <a:latin typeface="Arial" charset="0"/>
              </a:rPr>
              <a:t>1</a:t>
            </a:r>
            <a:r>
              <a:rPr lang="en-US" sz="602" dirty="0">
                <a:solidFill>
                  <a:srgbClr val="FFFFFF"/>
                </a:solidFill>
                <a:latin typeface="Arial" charset="0"/>
              </a:rPr>
              <a:t>, Carl Petrokofsky</a:t>
            </a:r>
            <a:r>
              <a:rPr lang="en-US" sz="602" baseline="30000" dirty="0">
                <a:solidFill>
                  <a:srgbClr val="FFFFFF"/>
                </a:solidFill>
                <a:latin typeface="Arial" charset="0"/>
              </a:rPr>
              <a:t>1</a:t>
            </a:r>
            <a:endParaRPr lang="en-US" sz="602" dirty="0">
              <a:solidFill>
                <a:srgbClr val="FFFFFF"/>
              </a:solidFill>
              <a:latin typeface="Arial" charset="0"/>
            </a:endParaRPr>
          </a:p>
          <a:p>
            <a:endParaRPr lang="en-US" sz="200" baseline="30000" dirty="0">
              <a:solidFill>
                <a:srgbClr val="FFFFFF"/>
              </a:solidFill>
              <a:latin typeface="Arial" charset="0"/>
            </a:endParaRPr>
          </a:p>
          <a:p>
            <a:r>
              <a:rPr lang="en-US" sz="602" baseline="30000" dirty="0">
                <a:solidFill>
                  <a:srgbClr val="FFFFFF"/>
                </a:solidFill>
                <a:latin typeface="Arial" charset="0"/>
              </a:rPr>
              <a:t>1</a:t>
            </a:r>
            <a:r>
              <a:rPr lang="en-US" sz="602" dirty="0">
                <a:solidFill>
                  <a:srgbClr val="FFFFFF"/>
                </a:solidFill>
                <a:latin typeface="Arial" charset="0"/>
              </a:rPr>
              <a:t>UK Health Security Agency</a:t>
            </a:r>
          </a:p>
        </p:txBody>
      </p:sp>
      <p:sp>
        <p:nvSpPr>
          <p:cNvPr id="6" name="Text Box 8">
            <a:extLst>
              <a:ext uri="{FF2B5EF4-FFF2-40B4-BE49-F238E27FC236}">
                <a16:creationId xmlns:a16="http://schemas.microsoft.com/office/drawing/2014/main" id="{FC6001CF-5F4B-1D41-B5A8-5EEA3CDEA7A2}"/>
              </a:ext>
            </a:extLst>
          </p:cNvPr>
          <p:cNvSpPr txBox="1">
            <a:spLocks noChangeArrowheads="1"/>
          </p:cNvSpPr>
          <p:nvPr/>
        </p:nvSpPr>
        <p:spPr bwMode="auto">
          <a:xfrm>
            <a:off x="158265" y="1025102"/>
            <a:ext cx="2066605" cy="1782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Aft>
                <a:spcPts val="337"/>
              </a:spcAft>
            </a:pPr>
            <a:r>
              <a:rPr lang="en-US" sz="731" dirty="0">
                <a:solidFill>
                  <a:srgbClr val="131313"/>
                </a:solidFill>
                <a:latin typeface="Arial" charset="0"/>
              </a:rPr>
              <a:t>In some countries, </a:t>
            </a:r>
            <a:r>
              <a:rPr lang="en-GB" sz="731" dirty="0">
                <a:solidFill>
                  <a:srgbClr val="131313"/>
                </a:solidFill>
                <a:latin typeface="Arial" charset="0"/>
              </a:rPr>
              <a:t>such as Canada and the USA, warming centres have been a longstanding approach to sheltering some of the most vulnerable members of society from extreme cold weather.</a:t>
            </a:r>
          </a:p>
          <a:p>
            <a:pPr>
              <a:spcAft>
                <a:spcPts val="337"/>
              </a:spcAft>
            </a:pPr>
            <a:r>
              <a:rPr lang="en-GB" sz="731" dirty="0">
                <a:solidFill>
                  <a:srgbClr val="131313"/>
                </a:solidFill>
                <a:latin typeface="Arial" charset="0"/>
              </a:rPr>
              <a:t>In England, recent cold winters coupled with concerns around the costs of heating, has seen the emergence of small-scale, local interventions to establish warm spaces.</a:t>
            </a:r>
            <a:endParaRPr lang="en-US" sz="731" dirty="0">
              <a:solidFill>
                <a:srgbClr val="131313"/>
              </a:solidFill>
              <a:latin typeface="Arial" charset="0"/>
            </a:endParaRPr>
          </a:p>
          <a:p>
            <a:pPr>
              <a:spcAft>
                <a:spcPts val="337"/>
              </a:spcAft>
            </a:pPr>
            <a:r>
              <a:rPr lang="en-US" sz="731" dirty="0">
                <a:solidFill>
                  <a:srgbClr val="131313"/>
                </a:solidFill>
                <a:latin typeface="Arial" charset="0"/>
              </a:rPr>
              <a:t>However, the effectiveness of warm spaces in improving the health and wellbeing of attendees is unclear. </a:t>
            </a:r>
          </a:p>
          <a:p>
            <a:pPr>
              <a:spcAft>
                <a:spcPts val="337"/>
              </a:spcAft>
            </a:pPr>
            <a:r>
              <a:rPr lang="en-US" sz="731" b="1" dirty="0">
                <a:solidFill>
                  <a:srgbClr val="131313"/>
                </a:solidFill>
                <a:latin typeface="Arial" charset="0"/>
              </a:rPr>
              <a:t>AIM</a:t>
            </a:r>
            <a:r>
              <a:rPr lang="en-US" sz="731" dirty="0">
                <a:solidFill>
                  <a:srgbClr val="131313"/>
                </a:solidFill>
                <a:latin typeface="Arial" charset="0"/>
              </a:rPr>
              <a:t>: </a:t>
            </a:r>
            <a:r>
              <a:rPr lang="en-GB" sz="731" dirty="0">
                <a:solidFill>
                  <a:srgbClr val="131313"/>
                </a:solidFill>
                <a:latin typeface="Arial" charset="0"/>
              </a:rPr>
              <a:t>To establish the evidence base for warm spaces as a public health strategy. </a:t>
            </a:r>
            <a:endParaRPr lang="en-US" sz="731" dirty="0">
              <a:solidFill>
                <a:srgbClr val="131313"/>
              </a:solidFill>
              <a:latin typeface="Arial" charset="0"/>
            </a:endParaRPr>
          </a:p>
        </p:txBody>
      </p:sp>
      <p:sp>
        <p:nvSpPr>
          <p:cNvPr id="7" name="Text Box 19">
            <a:extLst>
              <a:ext uri="{FF2B5EF4-FFF2-40B4-BE49-F238E27FC236}">
                <a16:creationId xmlns:a16="http://schemas.microsoft.com/office/drawing/2014/main" id="{0CD3EF8B-5976-1F4C-BB33-6A0056D1D8F4}"/>
              </a:ext>
            </a:extLst>
          </p:cNvPr>
          <p:cNvSpPr txBox="1">
            <a:spLocks noChangeArrowheads="1"/>
          </p:cNvSpPr>
          <p:nvPr/>
        </p:nvSpPr>
        <p:spPr bwMode="auto">
          <a:xfrm>
            <a:off x="2425127" y="1001512"/>
            <a:ext cx="2015296" cy="1332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160706" indent="-160706">
              <a:spcAft>
                <a:spcPts val="337"/>
              </a:spcAft>
              <a:buFont typeface="Arial" panose="020B0604020202020204" pitchFamily="34" charset="0"/>
              <a:buChar char="•"/>
            </a:pPr>
            <a:r>
              <a:rPr lang="en-US" sz="731" dirty="0">
                <a:solidFill>
                  <a:srgbClr val="131313"/>
                </a:solidFill>
                <a:latin typeface="Arial" charset="0"/>
              </a:rPr>
              <a:t>Four studies were identified for inclusion in the final review; all of which were qualitative.  </a:t>
            </a:r>
          </a:p>
          <a:p>
            <a:pPr marL="160706" indent="-160706">
              <a:spcAft>
                <a:spcPts val="337"/>
              </a:spcAft>
              <a:buFont typeface="Arial" panose="020B0604020202020204" pitchFamily="34" charset="0"/>
              <a:buChar char="•"/>
            </a:pPr>
            <a:r>
              <a:rPr lang="en-US" sz="731" dirty="0">
                <a:solidFill>
                  <a:srgbClr val="131313"/>
                </a:solidFill>
                <a:latin typeface="Arial" charset="0"/>
              </a:rPr>
              <a:t>Studies were from three countries; Canada (n=2), USA (n=1), UK (n=1).</a:t>
            </a:r>
          </a:p>
          <a:p>
            <a:pPr marL="160706" indent="-160706">
              <a:spcAft>
                <a:spcPts val="337"/>
              </a:spcAft>
              <a:buFont typeface="Arial" panose="020B0604020202020204" pitchFamily="34" charset="0"/>
              <a:buChar char="•"/>
            </a:pPr>
            <a:r>
              <a:rPr lang="en-US" sz="731" dirty="0">
                <a:solidFill>
                  <a:srgbClr val="131313"/>
                </a:solidFill>
                <a:latin typeface="Arial" charset="0"/>
              </a:rPr>
              <a:t>Three studies focused on warm space provision for rough sleepers. </a:t>
            </a:r>
          </a:p>
          <a:p>
            <a:pPr marL="160706" indent="-160706">
              <a:spcAft>
                <a:spcPts val="337"/>
              </a:spcAft>
              <a:buFont typeface="Arial" panose="020B0604020202020204" pitchFamily="34" charset="0"/>
              <a:buChar char="•"/>
            </a:pPr>
            <a:r>
              <a:rPr lang="en-US" sz="731" dirty="0">
                <a:solidFill>
                  <a:srgbClr val="131313"/>
                </a:solidFill>
                <a:latin typeface="Arial" charset="0"/>
              </a:rPr>
              <a:t>One study used interviews from the local community in which a warm space was located.</a:t>
            </a:r>
          </a:p>
        </p:txBody>
      </p:sp>
      <p:sp>
        <p:nvSpPr>
          <p:cNvPr id="8" name="Text Box 20">
            <a:extLst>
              <a:ext uri="{FF2B5EF4-FFF2-40B4-BE49-F238E27FC236}">
                <a16:creationId xmlns:a16="http://schemas.microsoft.com/office/drawing/2014/main" id="{21AD6746-CEF9-7540-A1A3-5C5DD186514F}"/>
              </a:ext>
            </a:extLst>
          </p:cNvPr>
          <p:cNvSpPr txBox="1">
            <a:spLocks noChangeArrowheads="1"/>
          </p:cNvSpPr>
          <p:nvPr/>
        </p:nvSpPr>
        <p:spPr bwMode="auto">
          <a:xfrm>
            <a:off x="6949943" y="1023042"/>
            <a:ext cx="2008295" cy="3242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51430" tIns="25715" rIns="51430" bIns="25715" anchor="t">
            <a:spAutoFit/>
          </a:bodyPr>
          <a:lstStyle>
            <a:lvl1pPr marL="381000" indent="-381000">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marL="160706" indent="-160706">
              <a:spcAft>
                <a:spcPts val="337"/>
              </a:spcAft>
              <a:buClr>
                <a:schemeClr val="tx1"/>
              </a:buClr>
              <a:buFont typeface="Arial" panose="020B0604020202020204" pitchFamily="34" charset="0"/>
              <a:buChar char="•"/>
            </a:pPr>
            <a:r>
              <a:rPr lang="en-GB" sz="731" dirty="0">
                <a:solidFill>
                  <a:srgbClr val="131313"/>
                </a:solidFill>
                <a:latin typeface="Arial"/>
                <a:ea typeface="+mn-ea"/>
                <a:cs typeface="Arial"/>
              </a:rPr>
              <a:t>Warm spaces are often located in community venues that people visit for other purposes.</a:t>
            </a:r>
          </a:p>
          <a:p>
            <a:pPr marL="160706" indent="-160706">
              <a:spcAft>
                <a:spcPts val="337"/>
              </a:spcAft>
              <a:buClr>
                <a:schemeClr val="tx1"/>
              </a:buClr>
              <a:buFont typeface="Arial" panose="020B0604020202020204" pitchFamily="34" charset="0"/>
              <a:buChar char="•"/>
            </a:pPr>
            <a:r>
              <a:rPr lang="en-GB" sz="731" dirty="0">
                <a:solidFill>
                  <a:srgbClr val="131313"/>
                </a:solidFill>
                <a:latin typeface="Arial" charset="0"/>
                <a:ea typeface="+mn-ea"/>
              </a:rPr>
              <a:t>In England, there are several examples of partnerships between local authorities, communities and third sector organisations to offer a warm space, and resources, for example hot drinks and internet access.</a:t>
            </a:r>
          </a:p>
          <a:p>
            <a:pPr marL="160706" indent="-160706">
              <a:spcAft>
                <a:spcPts val="337"/>
              </a:spcAft>
              <a:buClr>
                <a:schemeClr val="tx1"/>
              </a:buClr>
              <a:buFont typeface="Arial" panose="020B0604020202020204" pitchFamily="34" charset="0"/>
              <a:buChar char="•"/>
            </a:pPr>
            <a:r>
              <a:rPr lang="en-GB" sz="731" dirty="0">
                <a:solidFill>
                  <a:srgbClr val="131313"/>
                </a:solidFill>
                <a:latin typeface="Arial" charset="0"/>
                <a:ea typeface="+mn-ea"/>
              </a:rPr>
              <a:t>In Canada and the USA, warm spaces are usually provided specifically for rough sleepers and offer multiple additional services and support. Findings from these warm spaces may not be representative of warm spaces offered to the wider population.</a:t>
            </a:r>
          </a:p>
          <a:p>
            <a:pPr marL="160706" indent="-160706">
              <a:spcAft>
                <a:spcPts val="337"/>
              </a:spcAft>
              <a:buClr>
                <a:schemeClr val="tx1"/>
              </a:buClr>
              <a:buFont typeface="Arial" panose="020B0604020202020204" pitchFamily="34" charset="0"/>
              <a:buChar char="•"/>
            </a:pPr>
            <a:r>
              <a:rPr lang="en-GB" sz="731" dirty="0">
                <a:solidFill>
                  <a:srgbClr val="131313"/>
                </a:solidFill>
                <a:latin typeface="Arial" charset="0"/>
                <a:ea typeface="+mn-ea"/>
              </a:rPr>
              <a:t>There was limited evidence on the effectiveness of warm spaces on health and wellbeing due to a lack of evaluation of existing facilities.</a:t>
            </a:r>
          </a:p>
          <a:p>
            <a:pPr marL="160706" indent="-160706">
              <a:spcAft>
                <a:spcPts val="337"/>
              </a:spcAft>
              <a:buClr>
                <a:schemeClr val="tx1"/>
              </a:buClr>
              <a:buFont typeface="Arial" panose="020B0604020202020204" pitchFamily="34" charset="0"/>
              <a:buChar char="•"/>
            </a:pPr>
            <a:r>
              <a:rPr lang="en-GB" sz="731" dirty="0">
                <a:solidFill>
                  <a:srgbClr val="131313"/>
                </a:solidFill>
                <a:latin typeface="Arial"/>
                <a:ea typeface="+mn-ea"/>
                <a:cs typeface="Arial"/>
              </a:rPr>
              <a:t>Future development of warm spaces should consider evaluating impacts of attendance on health and wellbeing such as cold-related morbidity and mortality as well as wider measures of health and wellbeing including loneliness and isolation.</a:t>
            </a:r>
            <a:endParaRPr lang="en-US" sz="731" dirty="0">
              <a:solidFill>
                <a:srgbClr val="131313"/>
              </a:solidFill>
              <a:latin typeface="Arial"/>
              <a:ea typeface="+mn-ea"/>
              <a:cs typeface="Arial"/>
            </a:endParaRPr>
          </a:p>
        </p:txBody>
      </p:sp>
      <p:sp>
        <p:nvSpPr>
          <p:cNvPr id="12" name="Text Box 36">
            <a:extLst>
              <a:ext uri="{FF2B5EF4-FFF2-40B4-BE49-F238E27FC236}">
                <a16:creationId xmlns:a16="http://schemas.microsoft.com/office/drawing/2014/main" id="{3073980F-A634-0E4E-A31E-ABE4716AD88E}"/>
              </a:ext>
            </a:extLst>
          </p:cNvPr>
          <p:cNvSpPr txBox="1">
            <a:spLocks noChangeArrowheads="1"/>
          </p:cNvSpPr>
          <p:nvPr/>
        </p:nvSpPr>
        <p:spPr bwMode="auto">
          <a:xfrm>
            <a:off x="6932998" y="4420351"/>
            <a:ext cx="2066605" cy="559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482600" indent="-482600">
              <a:tabLst>
                <a:tab pos="482600" algn="l"/>
              </a:tabLst>
              <a:defRPr sz="2400">
                <a:solidFill>
                  <a:schemeClr val="tx1"/>
                </a:solidFill>
                <a:latin typeface="Times" charset="0"/>
                <a:ea typeface="ＭＳ Ｐゴシック" charset="0"/>
              </a:defRPr>
            </a:lvl1pPr>
            <a:lvl2pPr marL="1130300" indent="-457200">
              <a:tabLst>
                <a:tab pos="482600" algn="l"/>
              </a:tabLst>
              <a:defRPr sz="2400">
                <a:solidFill>
                  <a:schemeClr val="tx1"/>
                </a:solidFill>
                <a:latin typeface="Times" charset="0"/>
                <a:ea typeface="ＭＳ Ｐゴシック" charset="0"/>
              </a:defRPr>
            </a:lvl2pPr>
            <a:lvl3pPr marL="1371600" indent="-457200">
              <a:tabLst>
                <a:tab pos="482600" algn="l"/>
              </a:tabLst>
              <a:defRPr sz="2400">
                <a:solidFill>
                  <a:schemeClr val="tx1"/>
                </a:solidFill>
                <a:latin typeface="Times" charset="0"/>
                <a:ea typeface="ＭＳ Ｐゴシック" charset="0"/>
              </a:defRPr>
            </a:lvl3pPr>
            <a:lvl4pPr marL="1828800" indent="-457200">
              <a:tabLst>
                <a:tab pos="482600" algn="l"/>
              </a:tabLst>
              <a:defRPr sz="2400">
                <a:solidFill>
                  <a:schemeClr val="tx1"/>
                </a:solidFill>
                <a:latin typeface="Times" charset="0"/>
                <a:ea typeface="ＭＳ Ｐゴシック" charset="0"/>
              </a:defRPr>
            </a:lvl4pPr>
            <a:lvl5pPr marL="2286000" indent="-457200">
              <a:tabLst>
                <a:tab pos="482600" algn="l"/>
              </a:tabLst>
              <a:defRPr sz="2400">
                <a:solidFill>
                  <a:schemeClr val="tx1"/>
                </a:solidFill>
                <a:latin typeface="Times" charset="0"/>
                <a:ea typeface="ＭＳ Ｐゴシック" charset="0"/>
              </a:defRPr>
            </a:lvl5pPr>
            <a:lvl6pPr marL="2743200" indent="-457200" eaLnBrk="0" fontAlgn="base" hangingPunct="0">
              <a:spcBef>
                <a:spcPct val="0"/>
              </a:spcBef>
              <a:spcAft>
                <a:spcPct val="0"/>
              </a:spcAft>
              <a:tabLst>
                <a:tab pos="482600" algn="l"/>
              </a:tabLst>
              <a:defRPr sz="2400">
                <a:solidFill>
                  <a:schemeClr val="tx1"/>
                </a:solidFill>
                <a:latin typeface="Times" charset="0"/>
                <a:ea typeface="ＭＳ Ｐゴシック" charset="0"/>
              </a:defRPr>
            </a:lvl6pPr>
            <a:lvl7pPr marL="3200400" indent="-457200" eaLnBrk="0" fontAlgn="base" hangingPunct="0">
              <a:spcBef>
                <a:spcPct val="0"/>
              </a:spcBef>
              <a:spcAft>
                <a:spcPct val="0"/>
              </a:spcAft>
              <a:tabLst>
                <a:tab pos="482600" algn="l"/>
              </a:tabLst>
              <a:defRPr sz="2400">
                <a:solidFill>
                  <a:schemeClr val="tx1"/>
                </a:solidFill>
                <a:latin typeface="Times" charset="0"/>
                <a:ea typeface="ＭＳ Ｐゴシック" charset="0"/>
              </a:defRPr>
            </a:lvl7pPr>
            <a:lvl8pPr marL="3657600" indent="-457200" eaLnBrk="0" fontAlgn="base" hangingPunct="0">
              <a:spcBef>
                <a:spcPct val="0"/>
              </a:spcBef>
              <a:spcAft>
                <a:spcPct val="0"/>
              </a:spcAft>
              <a:tabLst>
                <a:tab pos="482600" algn="l"/>
              </a:tabLst>
              <a:defRPr sz="2400">
                <a:solidFill>
                  <a:schemeClr val="tx1"/>
                </a:solidFill>
                <a:latin typeface="Times" charset="0"/>
                <a:ea typeface="ＭＳ Ｐゴシック" charset="0"/>
              </a:defRPr>
            </a:lvl8pPr>
            <a:lvl9pPr marL="4114800" indent="-457200" eaLnBrk="0" fontAlgn="base" hangingPunct="0">
              <a:spcBef>
                <a:spcPct val="0"/>
              </a:spcBef>
              <a:spcAft>
                <a:spcPct val="0"/>
              </a:spcAft>
              <a:tabLst>
                <a:tab pos="482600" algn="l"/>
              </a:tabLst>
              <a:defRPr sz="2400">
                <a:solidFill>
                  <a:schemeClr val="tx1"/>
                </a:solidFill>
                <a:latin typeface="Times" charset="0"/>
                <a:ea typeface="ＭＳ Ｐゴシック" charset="0"/>
              </a:defRPr>
            </a:lvl9pPr>
          </a:lstStyle>
          <a:p>
            <a:pPr marL="71423" indent="-71423">
              <a:buFont typeface="Times" charset="0"/>
              <a:buAutoNum type="arabicPeriod"/>
              <a:tabLst/>
            </a:pPr>
            <a:r>
              <a:rPr lang="en-US" sz="506" dirty="0">
                <a:solidFill>
                  <a:srgbClr val="131313"/>
                </a:solidFill>
                <a:latin typeface="Arial" charset="0"/>
              </a:rPr>
              <a:t>Hong QN, </a:t>
            </a:r>
            <a:r>
              <a:rPr lang="en-US" sz="506" dirty="0" err="1">
                <a:solidFill>
                  <a:srgbClr val="131313"/>
                </a:solidFill>
                <a:latin typeface="Arial" charset="0"/>
              </a:rPr>
              <a:t>Pluye</a:t>
            </a:r>
            <a:r>
              <a:rPr lang="en-US" sz="506" dirty="0">
                <a:solidFill>
                  <a:srgbClr val="131313"/>
                </a:solidFill>
                <a:latin typeface="Arial" charset="0"/>
              </a:rPr>
              <a:t> P, </a:t>
            </a:r>
            <a:r>
              <a:rPr lang="en-US" sz="506" dirty="0" err="1">
                <a:solidFill>
                  <a:srgbClr val="131313"/>
                </a:solidFill>
                <a:latin typeface="Arial" charset="0"/>
              </a:rPr>
              <a:t>Fàbregues</a:t>
            </a:r>
            <a:r>
              <a:rPr lang="en-US" sz="506" dirty="0">
                <a:solidFill>
                  <a:srgbClr val="131313"/>
                </a:solidFill>
                <a:latin typeface="Arial" charset="0"/>
              </a:rPr>
              <a:t> S, Bartlett G, Boardman F, Cargo M, </a:t>
            </a:r>
            <a:r>
              <a:rPr lang="en-US" sz="506" dirty="0" err="1">
                <a:solidFill>
                  <a:srgbClr val="131313"/>
                </a:solidFill>
                <a:latin typeface="Arial" charset="0"/>
              </a:rPr>
              <a:t>Dagenais</a:t>
            </a:r>
            <a:r>
              <a:rPr lang="en-US" sz="506" dirty="0">
                <a:solidFill>
                  <a:srgbClr val="131313"/>
                </a:solidFill>
                <a:latin typeface="Arial" charset="0"/>
              </a:rPr>
              <a:t> P, Gagnon M-P, Griffiths F, </a:t>
            </a:r>
            <a:r>
              <a:rPr lang="en-US" sz="506" dirty="0" err="1">
                <a:solidFill>
                  <a:srgbClr val="131313"/>
                </a:solidFill>
                <a:latin typeface="Arial" charset="0"/>
              </a:rPr>
              <a:t>Nicolau</a:t>
            </a:r>
            <a:r>
              <a:rPr lang="en-US" sz="506" dirty="0">
                <a:solidFill>
                  <a:srgbClr val="131313"/>
                </a:solidFill>
                <a:latin typeface="Arial" charset="0"/>
              </a:rPr>
              <a:t> B, </a:t>
            </a:r>
            <a:r>
              <a:rPr lang="en-US" sz="506" dirty="0" err="1">
                <a:solidFill>
                  <a:srgbClr val="131313"/>
                </a:solidFill>
                <a:latin typeface="Arial" charset="0"/>
              </a:rPr>
              <a:t>O’Cathain</a:t>
            </a:r>
            <a:r>
              <a:rPr lang="en-US" sz="506" dirty="0">
                <a:solidFill>
                  <a:srgbClr val="131313"/>
                </a:solidFill>
                <a:latin typeface="Arial" charset="0"/>
              </a:rPr>
              <a:t> A, Rousseau M-C, Vedel I. Mixed Methods Appraisal Tool (MMAT), version 2018. Registration of Copyright (#1148552), Canadian Intellectual Property Office, Industry Canada.</a:t>
            </a:r>
          </a:p>
        </p:txBody>
      </p:sp>
      <p:sp>
        <p:nvSpPr>
          <p:cNvPr id="18" name="Text Box 6">
            <a:extLst>
              <a:ext uri="{FF2B5EF4-FFF2-40B4-BE49-F238E27FC236}">
                <a16:creationId xmlns:a16="http://schemas.microsoft.com/office/drawing/2014/main" id="{12693206-B9AC-224F-8BE4-92B0C51CF247}"/>
              </a:ext>
            </a:extLst>
          </p:cNvPr>
          <p:cNvSpPr txBox="1">
            <a:spLocks noChangeArrowheads="1"/>
          </p:cNvSpPr>
          <p:nvPr/>
        </p:nvSpPr>
        <p:spPr bwMode="auto">
          <a:xfrm>
            <a:off x="158265" y="858243"/>
            <a:ext cx="2066605" cy="146441"/>
          </a:xfrm>
          <a:prstGeom prst="roundRect">
            <a:avLst>
              <a:gd name="adj" fmla="val 49659"/>
            </a:avLst>
          </a:prstGeom>
          <a:solidFill>
            <a:srgbClr val="007C91"/>
          </a:solidFill>
          <a:ln>
            <a:noFill/>
          </a:ln>
          <a:effectLst/>
        </p:spPr>
        <p:txBody>
          <a:bodyPr wrap="none" anchor="ctr"/>
          <a:lstStyle>
            <a:defPPr>
              <a:defRPr lang="en-US"/>
            </a:defPPr>
            <a:lvl1pPr algn="ctr">
              <a:defRPr sz="4000" b="1">
                <a:solidFill>
                  <a:srgbClr val="FFFFFF"/>
                </a:solidFill>
                <a:latin typeface="Arial" charset="0"/>
              </a:defRPr>
            </a:lvl1pPr>
          </a:lstStyle>
          <a:p>
            <a:r>
              <a:rPr lang="en-US" sz="1125" dirty="0"/>
              <a:t>INTRODUCTION</a:t>
            </a:r>
          </a:p>
        </p:txBody>
      </p:sp>
      <p:sp>
        <p:nvSpPr>
          <p:cNvPr id="19" name="Text Box 6">
            <a:extLst>
              <a:ext uri="{FF2B5EF4-FFF2-40B4-BE49-F238E27FC236}">
                <a16:creationId xmlns:a16="http://schemas.microsoft.com/office/drawing/2014/main" id="{953DE0E9-F4A5-DA43-B677-1DE9C99530F2}"/>
              </a:ext>
            </a:extLst>
          </p:cNvPr>
          <p:cNvSpPr txBox="1">
            <a:spLocks noChangeArrowheads="1"/>
          </p:cNvSpPr>
          <p:nvPr/>
        </p:nvSpPr>
        <p:spPr bwMode="auto">
          <a:xfrm>
            <a:off x="126221" y="2841104"/>
            <a:ext cx="2066605" cy="145786"/>
          </a:xfrm>
          <a:prstGeom prst="roundRect">
            <a:avLst>
              <a:gd name="adj" fmla="val 49659"/>
            </a:avLst>
          </a:prstGeom>
          <a:solidFill>
            <a:srgbClr val="007C91"/>
          </a:solidFill>
          <a:ln>
            <a:noFill/>
          </a:ln>
          <a:effectLst/>
        </p:spPr>
        <p:txBody>
          <a:bodyPr wrap="none" anchor="ctr"/>
          <a:lstStyle>
            <a:defPPr>
              <a:defRPr lang="en-US"/>
            </a:defPPr>
            <a:lvl1pPr algn="ctr">
              <a:defRPr sz="4000" b="1">
                <a:solidFill>
                  <a:srgbClr val="FFFFFF"/>
                </a:solidFill>
                <a:latin typeface="Arial" charset="0"/>
              </a:defRPr>
            </a:lvl1pPr>
          </a:lstStyle>
          <a:p>
            <a:r>
              <a:rPr lang="en-US" sz="1350" dirty="0"/>
              <a:t>METHODS</a:t>
            </a:r>
          </a:p>
        </p:txBody>
      </p:sp>
      <p:sp>
        <p:nvSpPr>
          <p:cNvPr id="20" name="Text Box 6">
            <a:extLst>
              <a:ext uri="{FF2B5EF4-FFF2-40B4-BE49-F238E27FC236}">
                <a16:creationId xmlns:a16="http://schemas.microsoft.com/office/drawing/2014/main" id="{50EC65C9-12ED-954E-ADED-7B265D06D033}"/>
              </a:ext>
            </a:extLst>
          </p:cNvPr>
          <p:cNvSpPr txBox="1">
            <a:spLocks noChangeArrowheads="1"/>
          </p:cNvSpPr>
          <p:nvPr/>
        </p:nvSpPr>
        <p:spPr bwMode="auto">
          <a:xfrm>
            <a:off x="2393244" y="858243"/>
            <a:ext cx="4384372" cy="146327"/>
          </a:xfrm>
          <a:prstGeom prst="roundRect">
            <a:avLst>
              <a:gd name="adj" fmla="val 49659"/>
            </a:avLst>
          </a:prstGeom>
          <a:solidFill>
            <a:srgbClr val="007C91"/>
          </a:solidFill>
          <a:ln>
            <a:noFill/>
          </a:ln>
          <a:effectLst/>
        </p:spPr>
        <p:txBody>
          <a:bodyPr wrap="none" anchor="ctr"/>
          <a:lstStyle>
            <a:defPPr>
              <a:defRPr lang="en-US"/>
            </a:defPPr>
            <a:lvl1pPr algn="ctr">
              <a:defRPr sz="4000" b="1">
                <a:solidFill>
                  <a:srgbClr val="FFFFFF"/>
                </a:solidFill>
                <a:latin typeface="Arial" charset="0"/>
              </a:defRPr>
            </a:lvl1pPr>
          </a:lstStyle>
          <a:p>
            <a:r>
              <a:rPr lang="en-US" sz="1125" dirty="0"/>
              <a:t>RESULTS</a:t>
            </a:r>
            <a:endParaRPr lang="en-US" sz="900" dirty="0"/>
          </a:p>
        </p:txBody>
      </p:sp>
      <p:sp>
        <p:nvSpPr>
          <p:cNvPr id="21" name="Text Box 6">
            <a:extLst>
              <a:ext uri="{FF2B5EF4-FFF2-40B4-BE49-F238E27FC236}">
                <a16:creationId xmlns:a16="http://schemas.microsoft.com/office/drawing/2014/main" id="{B242EBB0-7476-3A44-9CD2-5B964B9E296B}"/>
              </a:ext>
            </a:extLst>
          </p:cNvPr>
          <p:cNvSpPr txBox="1">
            <a:spLocks noChangeArrowheads="1"/>
          </p:cNvSpPr>
          <p:nvPr/>
        </p:nvSpPr>
        <p:spPr bwMode="auto">
          <a:xfrm>
            <a:off x="6932998" y="858242"/>
            <a:ext cx="2066605" cy="145786"/>
          </a:xfrm>
          <a:prstGeom prst="roundRect">
            <a:avLst>
              <a:gd name="adj" fmla="val 49659"/>
            </a:avLst>
          </a:prstGeom>
          <a:solidFill>
            <a:srgbClr val="007C91"/>
          </a:solidFill>
          <a:ln>
            <a:noFill/>
          </a:ln>
          <a:effectLst/>
        </p:spPr>
        <p:txBody>
          <a:bodyPr wrap="none" anchor="ctr"/>
          <a:lstStyle>
            <a:defPPr>
              <a:defRPr lang="en-US"/>
            </a:defPPr>
            <a:lvl1pPr algn="ctr">
              <a:defRPr sz="4000" b="1">
                <a:solidFill>
                  <a:srgbClr val="FFFFFF"/>
                </a:solidFill>
                <a:latin typeface="Arial" charset="0"/>
              </a:defRPr>
            </a:lvl1pPr>
          </a:lstStyle>
          <a:p>
            <a:r>
              <a:rPr lang="en-US" sz="1125" dirty="0"/>
              <a:t>DISCUSSION</a:t>
            </a:r>
            <a:endParaRPr lang="en-US" sz="900" dirty="0"/>
          </a:p>
        </p:txBody>
      </p:sp>
      <p:sp>
        <p:nvSpPr>
          <p:cNvPr id="24" name="Text Box 6">
            <a:extLst>
              <a:ext uri="{FF2B5EF4-FFF2-40B4-BE49-F238E27FC236}">
                <a16:creationId xmlns:a16="http://schemas.microsoft.com/office/drawing/2014/main" id="{50FE99E3-94D1-5A4A-94D2-89F3CDA14A6E}"/>
              </a:ext>
            </a:extLst>
          </p:cNvPr>
          <p:cNvSpPr txBox="1">
            <a:spLocks noChangeArrowheads="1"/>
          </p:cNvSpPr>
          <p:nvPr/>
        </p:nvSpPr>
        <p:spPr bwMode="auto">
          <a:xfrm>
            <a:off x="6949943" y="4282410"/>
            <a:ext cx="2066605" cy="145786"/>
          </a:xfrm>
          <a:prstGeom prst="roundRect">
            <a:avLst>
              <a:gd name="adj" fmla="val 49659"/>
            </a:avLst>
          </a:prstGeom>
          <a:solidFill>
            <a:srgbClr val="007C91"/>
          </a:solidFill>
          <a:ln>
            <a:noFill/>
          </a:ln>
          <a:effectLst/>
        </p:spPr>
        <p:txBody>
          <a:bodyPr wrap="none" anchor="ctr"/>
          <a:lstStyle>
            <a:defPPr>
              <a:defRPr lang="en-US"/>
            </a:defPPr>
            <a:lvl1pPr algn="ctr">
              <a:defRPr sz="4000" b="1">
                <a:solidFill>
                  <a:srgbClr val="FFFFFF"/>
                </a:solidFill>
                <a:latin typeface="Arial" charset="0"/>
              </a:defRPr>
            </a:lvl1pPr>
          </a:lstStyle>
          <a:p>
            <a:r>
              <a:rPr lang="en-US" sz="1125" dirty="0"/>
              <a:t>REFERENCES</a:t>
            </a:r>
          </a:p>
        </p:txBody>
      </p:sp>
      <p:sp>
        <p:nvSpPr>
          <p:cNvPr id="28" name="Rectangle 9">
            <a:extLst>
              <a:ext uri="{FF2B5EF4-FFF2-40B4-BE49-F238E27FC236}">
                <a16:creationId xmlns:a16="http://schemas.microsoft.com/office/drawing/2014/main" id="{6499D40D-7B0F-CC46-99A8-ED0BA6794927}"/>
              </a:ext>
            </a:extLst>
          </p:cNvPr>
          <p:cNvSpPr>
            <a:spLocks noChangeArrowheads="1"/>
          </p:cNvSpPr>
          <p:nvPr/>
        </p:nvSpPr>
        <p:spPr bwMode="auto">
          <a:xfrm>
            <a:off x="4595497" y="1063628"/>
            <a:ext cx="2182118" cy="1246379"/>
          </a:xfrm>
          <a:prstGeom prst="rect">
            <a:avLst/>
          </a:prstGeom>
          <a:solidFill>
            <a:srgbClr val="CCE5E9"/>
          </a:solidFill>
          <a:ln>
            <a:noFill/>
          </a:ln>
          <a:effectLst>
            <a:outerShdw blurRad="177800" dist="50800" dir="2700000" algn="tl" rotWithShape="0">
              <a:srgbClr val="1A1918">
                <a:alpha val="43000"/>
              </a:srgb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en-US" sz="900" b="1">
              <a:solidFill>
                <a:srgbClr val="FFFFFF"/>
              </a:solidFill>
              <a:latin typeface="Arial" charset="0"/>
            </a:endParaRPr>
          </a:p>
        </p:txBody>
      </p:sp>
      <p:sp>
        <p:nvSpPr>
          <p:cNvPr id="29" name="Rectangle 10">
            <a:extLst>
              <a:ext uri="{FF2B5EF4-FFF2-40B4-BE49-F238E27FC236}">
                <a16:creationId xmlns:a16="http://schemas.microsoft.com/office/drawing/2014/main" id="{2C63BACF-2AD1-CE41-A0DC-18055A03260D}"/>
              </a:ext>
            </a:extLst>
          </p:cNvPr>
          <p:cNvSpPr>
            <a:spLocks noChangeArrowheads="1"/>
          </p:cNvSpPr>
          <p:nvPr/>
        </p:nvSpPr>
        <p:spPr bwMode="auto">
          <a:xfrm>
            <a:off x="4649157" y="1107213"/>
            <a:ext cx="1406849" cy="97928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30" name="Text Box 11">
            <a:extLst>
              <a:ext uri="{FF2B5EF4-FFF2-40B4-BE49-F238E27FC236}">
                <a16:creationId xmlns:a16="http://schemas.microsoft.com/office/drawing/2014/main" id="{836A107D-33C7-2549-A7CC-34153BCF7223}"/>
              </a:ext>
            </a:extLst>
          </p:cNvPr>
          <p:cNvSpPr txBox="1">
            <a:spLocks noChangeArrowheads="1"/>
          </p:cNvSpPr>
          <p:nvPr/>
        </p:nvSpPr>
        <p:spPr bwMode="auto">
          <a:xfrm>
            <a:off x="4581857" y="2145554"/>
            <a:ext cx="2162426" cy="2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731" dirty="0">
                <a:solidFill>
                  <a:schemeClr val="bg1">
                    <a:lumMod val="50000"/>
                  </a:schemeClr>
                </a:solidFill>
                <a:latin typeface="Arial" charset="0"/>
              </a:rPr>
              <a:t>Figure. Hot drinks from Microsoft PowerPoint  </a:t>
            </a:r>
            <a:endParaRPr lang="en-US" sz="506" i="1" dirty="0">
              <a:solidFill>
                <a:schemeClr val="bg1">
                  <a:lumMod val="50000"/>
                </a:schemeClr>
              </a:solidFill>
              <a:latin typeface="Arial" charset="0"/>
            </a:endParaRPr>
          </a:p>
        </p:txBody>
      </p:sp>
      <p:sp>
        <p:nvSpPr>
          <p:cNvPr id="4" name="Text Box 8">
            <a:extLst>
              <a:ext uri="{FF2B5EF4-FFF2-40B4-BE49-F238E27FC236}">
                <a16:creationId xmlns:a16="http://schemas.microsoft.com/office/drawing/2014/main" id="{B979787B-11C1-323E-F0BC-E122E02DE259}"/>
              </a:ext>
            </a:extLst>
          </p:cNvPr>
          <p:cNvSpPr txBox="1">
            <a:spLocks noChangeArrowheads="1"/>
          </p:cNvSpPr>
          <p:nvPr/>
        </p:nvSpPr>
        <p:spPr bwMode="auto">
          <a:xfrm>
            <a:off x="126221" y="3007651"/>
            <a:ext cx="2066605" cy="65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160706" indent="-160706">
              <a:spcAft>
                <a:spcPts val="337"/>
              </a:spcAft>
              <a:buFont typeface="Arial" panose="020B0604020202020204" pitchFamily="34" charset="0"/>
              <a:buChar char="•"/>
            </a:pPr>
            <a:r>
              <a:rPr lang="en-GB" sz="731" dirty="0">
                <a:solidFill>
                  <a:srgbClr val="131313"/>
                </a:solidFill>
                <a:latin typeface="Arial" charset="0"/>
              </a:rPr>
              <a:t>Systematic review using electronic databases (MEDLINE, Embase and Web of Science) as well as CENTRAL and Google Scholar from 1 January 2010 to 14 February 2023.</a:t>
            </a:r>
          </a:p>
        </p:txBody>
      </p:sp>
      <p:grpSp>
        <p:nvGrpSpPr>
          <p:cNvPr id="16" name="Group 15">
            <a:extLst>
              <a:ext uri="{FF2B5EF4-FFF2-40B4-BE49-F238E27FC236}">
                <a16:creationId xmlns:a16="http://schemas.microsoft.com/office/drawing/2014/main" id="{6B45A3FA-9D1D-16B7-BCA2-B1B50575C746}"/>
              </a:ext>
            </a:extLst>
          </p:cNvPr>
          <p:cNvGrpSpPr/>
          <p:nvPr/>
        </p:nvGrpSpPr>
        <p:grpSpPr>
          <a:xfrm>
            <a:off x="1281070" y="3631730"/>
            <a:ext cx="844634" cy="1100524"/>
            <a:chOff x="224414" y="6537543"/>
            <a:chExt cx="1501718" cy="1956679"/>
          </a:xfrm>
        </p:grpSpPr>
        <p:sp>
          <p:nvSpPr>
            <p:cNvPr id="25" name="Rectangle 9">
              <a:extLst>
                <a:ext uri="{FF2B5EF4-FFF2-40B4-BE49-F238E27FC236}">
                  <a16:creationId xmlns:a16="http://schemas.microsoft.com/office/drawing/2014/main" id="{930B9789-D1DF-1E4C-BEEA-2E0D4B9FAEC2}"/>
                </a:ext>
              </a:extLst>
            </p:cNvPr>
            <p:cNvSpPr>
              <a:spLocks noChangeArrowheads="1"/>
            </p:cNvSpPr>
            <p:nvPr/>
          </p:nvSpPr>
          <p:spPr bwMode="auto">
            <a:xfrm>
              <a:off x="224414" y="6537543"/>
              <a:ext cx="1501718" cy="1956679"/>
            </a:xfrm>
            <a:prstGeom prst="rect">
              <a:avLst/>
            </a:prstGeom>
            <a:solidFill>
              <a:srgbClr val="CCE5E9"/>
            </a:solidFill>
            <a:ln>
              <a:noFill/>
            </a:ln>
            <a:effectLst>
              <a:outerShdw blurRad="177800" dist="50800" dir="2700000" algn="tl" rotWithShape="0">
                <a:srgbClr val="1A1918">
                  <a:alpha val="43000"/>
                </a:srgb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en-US" sz="900" b="1">
                <a:solidFill>
                  <a:srgbClr val="FFFFFF"/>
                </a:solidFill>
                <a:latin typeface="Arial" charset="0"/>
              </a:endParaRPr>
            </a:p>
          </p:txBody>
        </p:sp>
        <p:sp>
          <p:nvSpPr>
            <p:cNvPr id="26" name="Rectangle 10">
              <a:extLst>
                <a:ext uri="{FF2B5EF4-FFF2-40B4-BE49-F238E27FC236}">
                  <a16:creationId xmlns:a16="http://schemas.microsoft.com/office/drawing/2014/main" id="{02823350-3762-FA49-9773-6B1154C9EB62}"/>
                </a:ext>
              </a:extLst>
            </p:cNvPr>
            <p:cNvSpPr>
              <a:spLocks noChangeArrowheads="1"/>
            </p:cNvSpPr>
            <p:nvPr/>
          </p:nvSpPr>
          <p:spPr bwMode="auto">
            <a:xfrm>
              <a:off x="319819" y="6627466"/>
              <a:ext cx="1303744" cy="130267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27" name="Text Box 11">
              <a:extLst>
                <a:ext uri="{FF2B5EF4-FFF2-40B4-BE49-F238E27FC236}">
                  <a16:creationId xmlns:a16="http://schemas.microsoft.com/office/drawing/2014/main" id="{BD27B778-5AF3-8D49-9CBF-C0DBD434278C}"/>
                </a:ext>
              </a:extLst>
            </p:cNvPr>
            <p:cNvSpPr txBox="1">
              <a:spLocks noChangeArrowheads="1"/>
            </p:cNvSpPr>
            <p:nvPr/>
          </p:nvSpPr>
          <p:spPr bwMode="auto">
            <a:xfrm>
              <a:off x="224414" y="7930138"/>
              <a:ext cx="1413162" cy="5640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731" dirty="0">
                  <a:solidFill>
                    <a:srgbClr val="131313"/>
                  </a:solidFill>
                  <a:latin typeface="Arial" charset="0"/>
                </a:rPr>
                <a:t>Scan QR code for protocol</a:t>
              </a:r>
            </a:p>
          </p:txBody>
        </p:sp>
      </p:grpSp>
      <p:sp>
        <p:nvSpPr>
          <p:cNvPr id="50" name="Text Box 19">
            <a:extLst>
              <a:ext uri="{FF2B5EF4-FFF2-40B4-BE49-F238E27FC236}">
                <a16:creationId xmlns:a16="http://schemas.microsoft.com/office/drawing/2014/main" id="{17650AFA-2A9B-1958-29C4-089D4BFB8A9E}"/>
              </a:ext>
            </a:extLst>
          </p:cNvPr>
          <p:cNvSpPr txBox="1">
            <a:spLocks noChangeArrowheads="1"/>
          </p:cNvSpPr>
          <p:nvPr/>
        </p:nvSpPr>
        <p:spPr bwMode="auto">
          <a:xfrm>
            <a:off x="4590339" y="2400339"/>
            <a:ext cx="2184303" cy="2455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51430" tIns="25715" rIns="51430" bIns="25715" anchor="t">
            <a:spAutoFit/>
          </a:bodyPr>
          <a:lstStyle/>
          <a:p>
            <a:pPr marL="160706" indent="-160706">
              <a:spcAft>
                <a:spcPts val="337"/>
              </a:spcAft>
              <a:buFont typeface="Arial" panose="020B0604020202020204" pitchFamily="34" charset="0"/>
              <a:buChar char="•"/>
            </a:pPr>
            <a:r>
              <a:rPr lang="en-US" sz="731" dirty="0">
                <a:solidFill>
                  <a:srgbClr val="131313"/>
                </a:solidFill>
                <a:latin typeface="Arial" charset="0"/>
              </a:rPr>
              <a:t>No studies directly assessed health and wellbeing outcomes following use warm spaces; studies focused on the characteristics of attendees and the barriers and facilitators to using warm spaces.</a:t>
            </a:r>
          </a:p>
          <a:p>
            <a:pPr marL="160706" indent="-160706">
              <a:spcAft>
                <a:spcPts val="337"/>
              </a:spcAft>
              <a:buFont typeface="Arial" panose="020B0604020202020204" pitchFamily="34" charset="0"/>
              <a:buChar char="•"/>
            </a:pPr>
            <a:r>
              <a:rPr lang="en-US" sz="731" dirty="0">
                <a:solidFill>
                  <a:srgbClr val="131313"/>
                </a:solidFill>
                <a:latin typeface="Arial" charset="0"/>
              </a:rPr>
              <a:t>Health outcomes assessed included physical and mental health, substance use.</a:t>
            </a:r>
          </a:p>
          <a:p>
            <a:pPr marL="160706" indent="-160706">
              <a:spcAft>
                <a:spcPts val="337"/>
              </a:spcAft>
              <a:buFont typeface="Arial" panose="020B0604020202020204" pitchFamily="34" charset="0"/>
              <a:buChar char="•"/>
            </a:pPr>
            <a:r>
              <a:rPr lang="en-US" sz="731" dirty="0">
                <a:solidFill>
                  <a:srgbClr val="131313"/>
                </a:solidFill>
                <a:latin typeface="Arial" charset="0"/>
              </a:rPr>
              <a:t>Wellbeing outcomes assessed included safety and security.</a:t>
            </a:r>
          </a:p>
          <a:p>
            <a:pPr marL="160706" indent="-160706">
              <a:spcAft>
                <a:spcPts val="337"/>
              </a:spcAft>
              <a:buFont typeface="Arial" panose="020B0604020202020204" pitchFamily="34" charset="0"/>
              <a:buChar char="•"/>
            </a:pPr>
            <a:r>
              <a:rPr lang="en-US" sz="731" dirty="0">
                <a:solidFill>
                  <a:srgbClr val="131313"/>
                </a:solidFill>
                <a:latin typeface="Arial" charset="0"/>
              </a:rPr>
              <a:t>Barriers to the use of warm spaces included security concerns, travel or access issues, caring or work commitments, lack of knowledge of or understanding about warm spaces.</a:t>
            </a:r>
          </a:p>
          <a:p>
            <a:pPr marL="160706" indent="-160706">
              <a:spcAft>
                <a:spcPts val="337"/>
              </a:spcAft>
              <a:buFont typeface="Arial" panose="020B0604020202020204" pitchFamily="34" charset="0"/>
              <a:buChar char="•"/>
            </a:pPr>
            <a:r>
              <a:rPr lang="en-US" sz="731" dirty="0">
                <a:solidFill>
                  <a:srgbClr val="131313"/>
                </a:solidFill>
                <a:latin typeface="Arial"/>
                <a:cs typeface="Arial"/>
              </a:rPr>
              <a:t>Facilitators for the use of warm spaces included provision of food/drink, offering social activities and interaction, welcoming atmosphere, advice and support services for cold weather, easy access via public transport and flexible opening hours.</a:t>
            </a:r>
          </a:p>
        </p:txBody>
      </p:sp>
      <p:pic>
        <p:nvPicPr>
          <p:cNvPr id="13" name="Picture 12" descr="Blue and grey mugs with steam coming out">
            <a:extLst>
              <a:ext uri="{FF2B5EF4-FFF2-40B4-BE49-F238E27FC236}">
                <a16:creationId xmlns:a16="http://schemas.microsoft.com/office/drawing/2014/main" id="{3C74EC58-5746-0C2C-33B1-AEE86D1EE4E3}"/>
              </a:ext>
            </a:extLst>
          </p:cNvPr>
          <p:cNvPicPr>
            <a:picLocks noChangeAspect="1"/>
          </p:cNvPicPr>
          <p:nvPr/>
        </p:nvPicPr>
        <p:blipFill>
          <a:blip r:embed="rId3"/>
          <a:stretch>
            <a:fillRect/>
          </a:stretch>
        </p:blipFill>
        <p:spPr>
          <a:xfrm>
            <a:off x="4706681" y="1165394"/>
            <a:ext cx="1295914" cy="863942"/>
          </a:xfrm>
          <a:prstGeom prst="rect">
            <a:avLst/>
          </a:prstGeom>
        </p:spPr>
      </p:pic>
      <p:sp>
        <p:nvSpPr>
          <p:cNvPr id="14" name="Text Box 11">
            <a:extLst>
              <a:ext uri="{FF2B5EF4-FFF2-40B4-BE49-F238E27FC236}">
                <a16:creationId xmlns:a16="http://schemas.microsoft.com/office/drawing/2014/main" id="{6A0A92C8-EDA3-1CD1-A35F-21E34505910C}"/>
              </a:ext>
            </a:extLst>
          </p:cNvPr>
          <p:cNvSpPr txBox="1">
            <a:spLocks noChangeArrowheads="1"/>
          </p:cNvSpPr>
          <p:nvPr/>
        </p:nvSpPr>
        <p:spPr bwMode="auto">
          <a:xfrm>
            <a:off x="6028621" y="1281774"/>
            <a:ext cx="741936" cy="65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731" dirty="0">
                <a:solidFill>
                  <a:srgbClr val="131313"/>
                </a:solidFill>
                <a:latin typeface="Arial" charset="0"/>
              </a:rPr>
              <a:t>Provision of refreshments is a facilitator for attending warm spaces</a:t>
            </a:r>
          </a:p>
        </p:txBody>
      </p:sp>
      <p:sp>
        <p:nvSpPr>
          <p:cNvPr id="2" name="TextBox 1">
            <a:extLst>
              <a:ext uri="{FF2B5EF4-FFF2-40B4-BE49-F238E27FC236}">
                <a16:creationId xmlns:a16="http://schemas.microsoft.com/office/drawing/2014/main" id="{CA861FBE-5338-2923-49D0-67DE372FD406}"/>
              </a:ext>
            </a:extLst>
          </p:cNvPr>
          <p:cNvSpPr txBox="1"/>
          <p:nvPr/>
        </p:nvSpPr>
        <p:spPr>
          <a:xfrm>
            <a:off x="126220" y="3578204"/>
            <a:ext cx="1243486" cy="1449692"/>
          </a:xfrm>
          <a:prstGeom prst="rect">
            <a:avLst/>
          </a:prstGeom>
          <a:noFill/>
        </p:spPr>
        <p:txBody>
          <a:bodyPr wrap="square" rtlCol="0">
            <a:spAutoFit/>
          </a:bodyPr>
          <a:lstStyle/>
          <a:p>
            <a:pPr marL="160706" indent="-160706">
              <a:spcAft>
                <a:spcPts val="337"/>
              </a:spcAft>
              <a:buFont typeface="Arial" panose="020B0604020202020204" pitchFamily="34" charset="0"/>
              <a:buChar char="•"/>
            </a:pPr>
            <a:r>
              <a:rPr lang="en-GB" sz="731" dirty="0">
                <a:solidFill>
                  <a:srgbClr val="131313"/>
                </a:solidFill>
                <a:latin typeface="Arial" charset="0"/>
              </a:rPr>
              <a:t>Screened for inclusion based on titles and abstracts and then full text by two reviewers independently.</a:t>
            </a:r>
          </a:p>
          <a:p>
            <a:pPr marL="160706" indent="-160706">
              <a:spcAft>
                <a:spcPts val="337"/>
              </a:spcAft>
              <a:buFont typeface="Arial" panose="020B0604020202020204" pitchFamily="34" charset="0"/>
              <a:buChar char="•"/>
            </a:pPr>
            <a:r>
              <a:rPr lang="en-GB" sz="731" dirty="0">
                <a:solidFill>
                  <a:srgbClr val="131313"/>
                </a:solidFill>
                <a:latin typeface="Arial" charset="0"/>
              </a:rPr>
              <a:t>Quality assessment using The Mixed Methods Tool (MMAT).</a:t>
            </a:r>
            <a:r>
              <a:rPr lang="en-GB" sz="731" baseline="30000" dirty="0">
                <a:solidFill>
                  <a:srgbClr val="131313"/>
                </a:solidFill>
                <a:latin typeface="Arial" charset="0"/>
              </a:rPr>
              <a:t>1</a:t>
            </a:r>
          </a:p>
          <a:p>
            <a:endParaRPr lang="en-GB" dirty="0"/>
          </a:p>
        </p:txBody>
      </p:sp>
      <p:pic>
        <p:nvPicPr>
          <p:cNvPr id="10" name="Picture 9" descr="A picture containing pattern, stitch, pixel&#10;&#10;Description automatically generated">
            <a:extLst>
              <a:ext uri="{FF2B5EF4-FFF2-40B4-BE49-F238E27FC236}">
                <a16:creationId xmlns:a16="http://schemas.microsoft.com/office/drawing/2014/main" id="{11190CF0-B012-2F40-798A-AF9CE3D62F79}"/>
              </a:ext>
            </a:extLst>
          </p:cNvPr>
          <p:cNvPicPr>
            <a:picLocks noChangeAspect="1"/>
          </p:cNvPicPr>
          <p:nvPr/>
        </p:nvPicPr>
        <p:blipFill>
          <a:blip r:embed="rId4"/>
          <a:stretch>
            <a:fillRect/>
          </a:stretch>
        </p:blipFill>
        <p:spPr>
          <a:xfrm>
            <a:off x="1317335" y="3662317"/>
            <a:ext cx="783465" cy="783465"/>
          </a:xfrm>
          <a:prstGeom prst="rect">
            <a:avLst/>
          </a:prstGeom>
        </p:spPr>
      </p:pic>
      <p:grpSp>
        <p:nvGrpSpPr>
          <p:cNvPr id="39" name="Group 38">
            <a:extLst>
              <a:ext uri="{FF2B5EF4-FFF2-40B4-BE49-F238E27FC236}">
                <a16:creationId xmlns:a16="http://schemas.microsoft.com/office/drawing/2014/main" id="{5D3A5234-236C-6E43-5D85-8A9DEC305295}"/>
              </a:ext>
            </a:extLst>
          </p:cNvPr>
          <p:cNvGrpSpPr/>
          <p:nvPr/>
        </p:nvGrpSpPr>
        <p:grpSpPr>
          <a:xfrm>
            <a:off x="2441891" y="2310007"/>
            <a:ext cx="2057006" cy="2449441"/>
            <a:chOff x="2417391" y="1996341"/>
            <a:chExt cx="2057006" cy="2449441"/>
          </a:xfrm>
        </p:grpSpPr>
        <p:grpSp>
          <p:nvGrpSpPr>
            <p:cNvPr id="49" name="Group 48">
              <a:extLst>
                <a:ext uri="{FF2B5EF4-FFF2-40B4-BE49-F238E27FC236}">
                  <a16:creationId xmlns:a16="http://schemas.microsoft.com/office/drawing/2014/main" id="{B012482B-4F36-7078-553A-65BB897E216B}"/>
                </a:ext>
              </a:extLst>
            </p:cNvPr>
            <p:cNvGrpSpPr/>
            <p:nvPr/>
          </p:nvGrpSpPr>
          <p:grpSpPr>
            <a:xfrm>
              <a:off x="2417391" y="1996341"/>
              <a:ext cx="2057006" cy="2449441"/>
              <a:chOff x="4386896" y="3624146"/>
              <a:chExt cx="3657257" cy="4354987"/>
            </a:xfrm>
          </p:grpSpPr>
          <p:sp>
            <p:nvSpPr>
              <p:cNvPr id="31" name="Rectangle 9">
                <a:extLst>
                  <a:ext uri="{FF2B5EF4-FFF2-40B4-BE49-F238E27FC236}">
                    <a16:creationId xmlns:a16="http://schemas.microsoft.com/office/drawing/2014/main" id="{D9E2627C-66C5-D74F-95FC-B0E8E7B6FDB5}"/>
                  </a:ext>
                </a:extLst>
              </p:cNvPr>
              <p:cNvSpPr>
                <a:spLocks noChangeArrowheads="1"/>
              </p:cNvSpPr>
              <p:nvPr/>
            </p:nvSpPr>
            <p:spPr bwMode="auto">
              <a:xfrm>
                <a:off x="4386896" y="3624146"/>
                <a:ext cx="3657257" cy="4354987"/>
              </a:xfrm>
              <a:prstGeom prst="rect">
                <a:avLst/>
              </a:prstGeom>
              <a:solidFill>
                <a:srgbClr val="CCE5E9"/>
              </a:solidFill>
              <a:ln>
                <a:noFill/>
              </a:ln>
              <a:effectLst>
                <a:outerShdw blurRad="177800" dist="177800" dir="2700000" algn="tl" rotWithShape="0">
                  <a:srgbClr val="1A1918">
                    <a:alpha val="43000"/>
                  </a:srgb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en-US" sz="900" b="1">
                  <a:solidFill>
                    <a:srgbClr val="FFFFFF"/>
                  </a:solidFill>
                  <a:latin typeface="Arial" charset="0"/>
                </a:endParaRPr>
              </a:p>
            </p:txBody>
          </p:sp>
          <p:sp>
            <p:nvSpPr>
              <p:cNvPr id="32" name="Rectangle 10">
                <a:extLst>
                  <a:ext uri="{FF2B5EF4-FFF2-40B4-BE49-F238E27FC236}">
                    <a16:creationId xmlns:a16="http://schemas.microsoft.com/office/drawing/2014/main" id="{740AD96A-C94D-034D-9E52-EABD765BF065}"/>
                  </a:ext>
                </a:extLst>
              </p:cNvPr>
              <p:cNvSpPr>
                <a:spLocks noChangeArrowheads="1"/>
              </p:cNvSpPr>
              <p:nvPr/>
            </p:nvSpPr>
            <p:spPr bwMode="auto">
              <a:xfrm>
                <a:off x="4482299" y="3728835"/>
                <a:ext cx="3457881" cy="384246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33" name="Text Box 11">
                <a:extLst>
                  <a:ext uri="{FF2B5EF4-FFF2-40B4-BE49-F238E27FC236}">
                    <a16:creationId xmlns:a16="http://schemas.microsoft.com/office/drawing/2014/main" id="{0ECC4794-7552-244E-9BCC-DCAF9E22A2E7}"/>
                  </a:ext>
                </a:extLst>
              </p:cNvPr>
              <p:cNvSpPr txBox="1">
                <a:spLocks noChangeArrowheads="1"/>
              </p:cNvSpPr>
              <p:nvPr/>
            </p:nvSpPr>
            <p:spPr bwMode="auto">
              <a:xfrm>
                <a:off x="4386896" y="7615008"/>
                <a:ext cx="3457881" cy="364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731" b="1" dirty="0">
                    <a:solidFill>
                      <a:srgbClr val="131313"/>
                    </a:solidFill>
                    <a:latin typeface="Arial" charset="0"/>
                  </a:rPr>
                  <a:t>Figure.</a:t>
                </a:r>
                <a:r>
                  <a:rPr lang="en-US" sz="731" dirty="0">
                    <a:solidFill>
                      <a:srgbClr val="131313"/>
                    </a:solidFill>
                    <a:latin typeface="Arial" charset="0"/>
                  </a:rPr>
                  <a:t> </a:t>
                </a:r>
                <a:r>
                  <a:rPr lang="en-GB" sz="731" dirty="0">
                    <a:solidFill>
                      <a:srgbClr val="202020"/>
                    </a:solidFill>
                    <a:latin typeface="Helvetica" panose="020B0604020202020204" pitchFamily="34" charset="0"/>
                  </a:rPr>
                  <a:t>Flow diagram of review process</a:t>
                </a:r>
                <a:endParaRPr lang="en-US" sz="731" dirty="0">
                  <a:solidFill>
                    <a:srgbClr val="131313"/>
                  </a:solidFill>
                  <a:latin typeface="Arial" charset="0"/>
                </a:endParaRPr>
              </a:p>
            </p:txBody>
          </p:sp>
        </p:grpSp>
        <p:pic>
          <p:nvPicPr>
            <p:cNvPr id="37" name="Picture 36" descr="A picture containing screenshot, text&#10;&#10;Description automatically generated">
              <a:extLst>
                <a:ext uri="{FF2B5EF4-FFF2-40B4-BE49-F238E27FC236}">
                  <a16:creationId xmlns:a16="http://schemas.microsoft.com/office/drawing/2014/main" id="{B7CD56A1-E1BF-C417-4235-FA0024C0A4BB}"/>
                </a:ext>
              </a:extLst>
            </p:cNvPr>
            <p:cNvPicPr>
              <a:picLocks noChangeAspect="1"/>
            </p:cNvPicPr>
            <p:nvPr/>
          </p:nvPicPr>
          <p:blipFill>
            <a:blip r:embed="rId5"/>
            <a:stretch>
              <a:fillRect/>
            </a:stretch>
          </p:blipFill>
          <p:spPr>
            <a:xfrm>
              <a:off x="2546024" y="2118926"/>
              <a:ext cx="1811255" cy="2028406"/>
            </a:xfrm>
            <a:prstGeom prst="rect">
              <a:avLst/>
            </a:prstGeom>
          </p:spPr>
        </p:pic>
      </p:grpSp>
    </p:spTree>
    <p:extLst>
      <p:ext uri="{BB962C8B-B14F-4D97-AF65-F5344CB8AC3E}">
        <p14:creationId xmlns:p14="http://schemas.microsoft.com/office/powerpoint/2010/main" val="7710068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Landscape 1280px x 720px digital poster template.potx" id="{AD155BBE-D9D9-664B-A2BE-463DF7FF4C93}" vid="{AE1EFB5C-5D83-EB4A-A8E3-C54EEF80E02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9F6635C69E9B4CB8D5E1118B7B4AC5" ma:contentTypeVersion="16" ma:contentTypeDescription="Create a new document." ma:contentTypeScope="" ma:versionID="dea8d5e96be229ebccbe3e9bb71653e6">
  <xsd:schema xmlns:xsd="http://www.w3.org/2001/XMLSchema" xmlns:xs="http://www.w3.org/2001/XMLSchema" xmlns:p="http://schemas.microsoft.com/office/2006/metadata/properties" xmlns:ns2="85800091-12f9-4adf-9490-7f6e231a36b5" xmlns:ns3="639943fa-e574-42cd-8a8f-3889fb91f45a" targetNamespace="http://schemas.microsoft.com/office/2006/metadata/properties" ma:root="true" ma:fieldsID="384d3130e53680734a7699fbe41a17a0" ns2:_="" ns3:_="">
    <xsd:import namespace="85800091-12f9-4adf-9490-7f6e231a36b5"/>
    <xsd:import namespace="639943fa-e574-42cd-8a8f-3889fb91f45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00091-12f9-4adf-9490-7f6e231a36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859a5f0-c05d-42c8-96da-fe1ec9be4e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9943fa-e574-42cd-8a8f-3889fb91f4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47f0944-a87b-451d-827c-0b0fed5c8cdb}" ma:internalName="TaxCatchAll" ma:showField="CatchAllData" ma:web="639943fa-e574-42cd-8a8f-3889fb91f4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5800091-12f9-4adf-9490-7f6e231a36b5">
      <Terms xmlns="http://schemas.microsoft.com/office/infopath/2007/PartnerControls"/>
    </lcf76f155ced4ddcb4097134ff3c332f>
    <TaxCatchAll xmlns="639943fa-e574-42cd-8a8f-3889fb91f45a" xsi:nil="true"/>
  </documentManagement>
</p:properties>
</file>

<file path=customXml/itemProps1.xml><?xml version="1.0" encoding="utf-8"?>
<ds:datastoreItem xmlns:ds="http://schemas.openxmlformats.org/officeDocument/2006/customXml" ds:itemID="{1A5BB7F3-C273-43EF-8102-7BB327E0FDD9}"/>
</file>

<file path=customXml/itemProps2.xml><?xml version="1.0" encoding="utf-8"?>
<ds:datastoreItem xmlns:ds="http://schemas.openxmlformats.org/officeDocument/2006/customXml" ds:itemID="{63FCF876-DBD2-4014-8A73-544691F22A1C}"/>
</file>

<file path=customXml/itemProps3.xml><?xml version="1.0" encoding="utf-8"?>
<ds:datastoreItem xmlns:ds="http://schemas.openxmlformats.org/officeDocument/2006/customXml" ds:itemID="{5269E2D7-5BF7-40B1-AD6D-5B7812C824CB}"/>
</file>

<file path=docProps/app.xml><?xml version="1.0" encoding="utf-8"?>
<Properties xmlns="http://schemas.openxmlformats.org/officeDocument/2006/extended-properties" xmlns:vt="http://schemas.openxmlformats.org/officeDocument/2006/docPropsVTypes">
  <Template>ukhsa-landscape-1280pixels-x-720pixels-digital-poster-template</Template>
  <TotalTime>1013</TotalTime>
  <Words>631</Words>
  <Application>Microsoft Office PowerPoint</Application>
  <PresentationFormat>On-screen Show (16:9)</PresentationFormat>
  <Paragraphs>37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Adams</dc:creator>
  <cp:lastModifiedBy>Natalie Adams</cp:lastModifiedBy>
  <cp:revision>6</cp:revision>
  <dcterms:created xsi:type="dcterms:W3CDTF">2023-05-12T11:26:06Z</dcterms:created>
  <dcterms:modified xsi:type="dcterms:W3CDTF">2023-05-22T11:59:19Z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0x0101004C9F6635C69E9B4CB8D5E1118B7B4AC5</vt:lpwstr>
  </property>
</Properties>
</file>