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sldIdLst>
    <p:sldId id="257" r:id="rId5"/>
  </p:sldIdLst>
  <p:sldSz cx="30264100" cy="428371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1pPr>
    <a:lvl2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2pPr>
    <a:lvl3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3pPr>
    <a:lvl4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4pPr>
    <a:lvl5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5pPr>
    <a:lvl6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6pPr>
    <a:lvl7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7pPr>
    <a:lvl8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8pPr>
    <a:lvl9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2DECD2-6BD9-AB1B-DB0B-5BE4AC6A4D6F}" name="Iulia Anton" initials="IA" userId="S::Iulia.Anton@atu.ie::3eb6c381-674a-4298-ab78-46e8b29613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FDFC4-3A93-48E6-BE89-054E3D82A838}" v="32" dt="2023-05-19T11:11:15.55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 d="100"/>
          <a:sy n="12" d="100"/>
        </p:scale>
        <p:origin x="264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660212" latinLnBrk="0">
      <a:defRPr sz="1400">
        <a:latin typeface="+mj-lt"/>
        <a:ea typeface="+mj-ea"/>
        <a:cs typeface="+mj-cs"/>
        <a:sym typeface="Calibri"/>
      </a:defRPr>
    </a:lvl1pPr>
    <a:lvl2pPr indent="228600" defTabSz="4660212" latinLnBrk="0">
      <a:defRPr sz="1400">
        <a:latin typeface="+mj-lt"/>
        <a:ea typeface="+mj-ea"/>
        <a:cs typeface="+mj-cs"/>
        <a:sym typeface="Calibri"/>
      </a:defRPr>
    </a:lvl2pPr>
    <a:lvl3pPr indent="457200" defTabSz="4660212" latinLnBrk="0">
      <a:defRPr sz="1400">
        <a:latin typeface="+mj-lt"/>
        <a:ea typeface="+mj-ea"/>
        <a:cs typeface="+mj-cs"/>
        <a:sym typeface="Calibri"/>
      </a:defRPr>
    </a:lvl3pPr>
    <a:lvl4pPr indent="685800" defTabSz="4660212" latinLnBrk="0">
      <a:defRPr sz="1400">
        <a:latin typeface="+mj-lt"/>
        <a:ea typeface="+mj-ea"/>
        <a:cs typeface="+mj-cs"/>
        <a:sym typeface="Calibri"/>
      </a:defRPr>
    </a:lvl4pPr>
    <a:lvl5pPr indent="914400" defTabSz="4660212" latinLnBrk="0">
      <a:defRPr sz="1400">
        <a:latin typeface="+mj-lt"/>
        <a:ea typeface="+mj-ea"/>
        <a:cs typeface="+mj-cs"/>
        <a:sym typeface="Calibri"/>
      </a:defRPr>
    </a:lvl5pPr>
    <a:lvl6pPr indent="1143000" defTabSz="4660212" latinLnBrk="0">
      <a:defRPr sz="1400">
        <a:latin typeface="+mj-lt"/>
        <a:ea typeface="+mj-ea"/>
        <a:cs typeface="+mj-cs"/>
        <a:sym typeface="Calibri"/>
      </a:defRPr>
    </a:lvl6pPr>
    <a:lvl7pPr indent="1371600" defTabSz="4660212" latinLnBrk="0">
      <a:defRPr sz="1400">
        <a:latin typeface="+mj-lt"/>
        <a:ea typeface="+mj-ea"/>
        <a:cs typeface="+mj-cs"/>
        <a:sym typeface="Calibri"/>
      </a:defRPr>
    </a:lvl7pPr>
    <a:lvl8pPr indent="1600200" defTabSz="4660212" latinLnBrk="0">
      <a:defRPr sz="1400">
        <a:latin typeface="+mj-lt"/>
        <a:ea typeface="+mj-ea"/>
        <a:cs typeface="+mj-cs"/>
        <a:sym typeface="Calibri"/>
      </a:defRPr>
    </a:lvl8pPr>
    <a:lvl9pPr indent="1828800" defTabSz="4660212" latinLnBrk="0">
      <a:defRPr sz="1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685800"/>
            <a:ext cx="2422525" cy="3429000"/>
          </a:xfrm>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225309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2270810" y="12432103"/>
            <a:ext cx="25735841" cy="9305116"/>
          </a:xfrm>
          <a:prstGeom prst="rect">
            <a:avLst/>
          </a:prstGeom>
        </p:spPr>
        <p:txBody>
          <a:bodyPr anchor="b"/>
          <a:lstStyle>
            <a:lvl1pPr algn="ctr">
              <a:defRPr sz="31600"/>
            </a:lvl1pPr>
          </a:lstStyle>
          <a:p>
            <a:r>
              <a:t>Texte du titre</a:t>
            </a:r>
          </a:p>
        </p:txBody>
      </p:sp>
      <p:sp>
        <p:nvSpPr>
          <p:cNvPr id="12" name="Texte niveau 1…"/>
          <p:cNvSpPr txBox="1">
            <a:spLocks noGrp="1"/>
          </p:cNvSpPr>
          <p:nvPr>
            <p:ph type="body" sz="quarter" idx="1"/>
          </p:nvPr>
        </p:nvSpPr>
        <p:spPr>
          <a:xfrm>
            <a:off x="3784682" y="22096060"/>
            <a:ext cx="22708094" cy="6452950"/>
          </a:xfrm>
          <a:prstGeom prst="rect">
            <a:avLst/>
          </a:prstGeom>
        </p:spPr>
        <p:txBody>
          <a:bodyPr/>
          <a:lstStyle>
            <a:lvl1pPr marL="0" indent="0" algn="ctr">
              <a:buSzTx/>
              <a:buFontTx/>
              <a:buNone/>
              <a:defRPr sz="12500"/>
            </a:lvl1pPr>
            <a:lvl2pPr marL="0" indent="0" algn="ctr">
              <a:buSzTx/>
              <a:buFontTx/>
              <a:buNone/>
              <a:defRPr sz="12500"/>
            </a:lvl2pPr>
            <a:lvl3pPr marL="0" indent="0" algn="ctr">
              <a:buSzTx/>
              <a:buFontTx/>
              <a:buNone/>
              <a:defRPr sz="12500"/>
            </a:lvl3pPr>
            <a:lvl4pPr marL="0" indent="0" algn="ctr">
              <a:buSzTx/>
              <a:buFontTx/>
              <a:buNone/>
              <a:defRPr sz="12500"/>
            </a:lvl4pPr>
            <a:lvl5pPr marL="0" indent="0" algn="ctr">
              <a:buSzTx/>
              <a:buFontTx/>
              <a:buNone/>
              <a:defRPr sz="125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re et texte vertical">
    <p:spTree>
      <p:nvGrpSpPr>
        <p:cNvPr id="1" name=""/>
        <p:cNvGrpSpPr/>
        <p:nvPr/>
      </p:nvGrpSpPr>
      <p:grpSpPr>
        <a:xfrm>
          <a:off x="0" y="0"/>
          <a:ext cx="0" cy="0"/>
          <a:chOff x="0" y="0"/>
          <a:chExt cx="0" cy="0"/>
        </a:xfrm>
      </p:grpSpPr>
      <p:sp>
        <p:nvSpPr>
          <p:cNvPr id="92" name="Texte du titre"/>
          <p:cNvSpPr txBox="1">
            <a:spLocks noGrp="1"/>
          </p:cNvSpPr>
          <p:nvPr>
            <p:ph type="title"/>
          </p:nvPr>
        </p:nvSpPr>
        <p:spPr>
          <a:prstGeom prst="rect">
            <a:avLst/>
          </a:prstGeom>
        </p:spPr>
        <p:txBody>
          <a:bodyPr/>
          <a:lstStyle/>
          <a:p>
            <a:r>
              <a:t>Texte du titre</a:t>
            </a:r>
          </a:p>
        </p:txBody>
      </p:sp>
      <p:sp>
        <p:nvSpPr>
          <p:cNvPr id="93" name="Texte niveau 1…"/>
          <p:cNvSpPr txBox="1">
            <a:spLocks noGrp="1"/>
          </p:cNvSpPr>
          <p:nvPr>
            <p:ph type="body" sz="half"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94"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re vertical et texte">
    <p:spTree>
      <p:nvGrpSpPr>
        <p:cNvPr id="1" name=""/>
        <p:cNvGrpSpPr/>
        <p:nvPr/>
      </p:nvGrpSpPr>
      <p:grpSpPr>
        <a:xfrm>
          <a:off x="0" y="0"/>
          <a:ext cx="0" cy="0"/>
          <a:chOff x="0" y="0"/>
          <a:chExt cx="0" cy="0"/>
        </a:xfrm>
      </p:grpSpPr>
      <p:sp>
        <p:nvSpPr>
          <p:cNvPr id="101" name="Texte du titre"/>
          <p:cNvSpPr txBox="1">
            <a:spLocks noGrp="1"/>
          </p:cNvSpPr>
          <p:nvPr>
            <p:ph type="title"/>
          </p:nvPr>
        </p:nvSpPr>
        <p:spPr>
          <a:xfrm>
            <a:off x="21667305" y="9480942"/>
            <a:ext cx="6528577" cy="22650290"/>
          </a:xfrm>
          <a:prstGeom prst="rect">
            <a:avLst/>
          </a:prstGeom>
        </p:spPr>
        <p:txBody>
          <a:bodyPr/>
          <a:lstStyle/>
          <a:p>
            <a:r>
              <a:t>Texte du titre</a:t>
            </a:r>
          </a:p>
        </p:txBody>
      </p:sp>
      <p:sp>
        <p:nvSpPr>
          <p:cNvPr id="102" name="Texte niveau 1…"/>
          <p:cNvSpPr txBox="1">
            <a:spLocks noGrp="1"/>
          </p:cNvSpPr>
          <p:nvPr>
            <p:ph type="body" sz="half" idx="1"/>
          </p:nvPr>
        </p:nvSpPr>
        <p:spPr>
          <a:xfrm>
            <a:off x="2081577" y="9480942"/>
            <a:ext cx="19207264" cy="2265029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iapositive de titre">
    <p:spTree>
      <p:nvGrpSpPr>
        <p:cNvPr id="1" name=""/>
        <p:cNvGrpSpPr/>
        <p:nvPr/>
      </p:nvGrpSpPr>
      <p:grpSpPr>
        <a:xfrm>
          <a:off x="0" y="0"/>
          <a:ext cx="0" cy="0"/>
          <a:chOff x="0" y="0"/>
          <a:chExt cx="0" cy="0"/>
        </a:xfrm>
      </p:grpSpPr>
      <p:sp>
        <p:nvSpPr>
          <p:cNvPr id="110" name="Texte du titre"/>
          <p:cNvSpPr txBox="1">
            <a:spLocks noGrp="1"/>
          </p:cNvSpPr>
          <p:nvPr>
            <p:ph type="title"/>
          </p:nvPr>
        </p:nvSpPr>
        <p:spPr>
          <a:xfrm>
            <a:off x="2270810" y="12432103"/>
            <a:ext cx="25735841" cy="9305116"/>
          </a:xfrm>
          <a:prstGeom prst="rect">
            <a:avLst/>
          </a:prstGeom>
        </p:spPr>
        <p:txBody>
          <a:bodyPr anchor="b"/>
          <a:lstStyle>
            <a:lvl1pPr algn="ctr">
              <a:defRPr sz="31600"/>
            </a:lvl1pPr>
          </a:lstStyle>
          <a:p>
            <a:r>
              <a:t>Texte du titre</a:t>
            </a:r>
          </a:p>
        </p:txBody>
      </p:sp>
      <p:sp>
        <p:nvSpPr>
          <p:cNvPr id="111" name="Texte niveau 1…"/>
          <p:cNvSpPr txBox="1">
            <a:spLocks noGrp="1"/>
          </p:cNvSpPr>
          <p:nvPr>
            <p:ph type="body" sz="quarter" idx="1"/>
          </p:nvPr>
        </p:nvSpPr>
        <p:spPr>
          <a:xfrm>
            <a:off x="3784682" y="22096060"/>
            <a:ext cx="22708094" cy="6452950"/>
          </a:xfrm>
          <a:prstGeom prst="rect">
            <a:avLst/>
          </a:prstGeom>
        </p:spPr>
        <p:txBody>
          <a:bodyPr/>
          <a:lstStyle>
            <a:lvl1pPr marL="0" indent="0" algn="ctr">
              <a:buSzTx/>
              <a:buFontTx/>
              <a:buNone/>
              <a:defRPr sz="12500"/>
            </a:lvl1pPr>
            <a:lvl2pPr marL="0" indent="0" algn="ctr">
              <a:buSzTx/>
              <a:buFontTx/>
              <a:buNone/>
              <a:defRPr sz="12500"/>
            </a:lvl2pPr>
            <a:lvl3pPr marL="0" indent="0" algn="ctr">
              <a:buSzTx/>
              <a:buFontTx/>
              <a:buNone/>
              <a:defRPr sz="12500"/>
            </a:lvl3pPr>
            <a:lvl4pPr marL="0" indent="0" algn="ctr">
              <a:buSzTx/>
              <a:buFontTx/>
              <a:buNone/>
              <a:defRPr sz="12500"/>
            </a:lvl4pPr>
            <a:lvl5pPr marL="0" indent="0" algn="ctr">
              <a:buSzTx/>
              <a:buFontTx/>
              <a:buNone/>
              <a:defRPr sz="12500"/>
            </a:lvl5pPr>
          </a:lstStyle>
          <a:p>
            <a:r>
              <a:t>Texte niveau 1</a:t>
            </a:r>
          </a:p>
          <a:p>
            <a:pPr lvl="1"/>
            <a:r>
              <a:t>Texte niveau 2</a:t>
            </a:r>
          </a:p>
          <a:p>
            <a:pPr lvl="2"/>
            <a:r>
              <a:t>Texte niveau 3</a:t>
            </a:r>
          </a:p>
          <a:p>
            <a:pPr lvl="3"/>
            <a:r>
              <a:t>Texte niveau 4</a:t>
            </a:r>
          </a:p>
          <a:p>
            <a:pPr lvl="4"/>
            <a:r>
              <a:t>Texte niveau 5</a:t>
            </a:r>
          </a:p>
        </p:txBody>
      </p:sp>
      <p:sp>
        <p:nvSpPr>
          <p:cNvPr id="112"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0" name="Texte du titre"/>
          <p:cNvSpPr txBox="1">
            <a:spLocks noGrp="1"/>
          </p:cNvSpPr>
          <p:nvPr>
            <p:ph type="title"/>
          </p:nvPr>
        </p:nvSpPr>
        <p:spPr>
          <a:prstGeom prst="rect">
            <a:avLst/>
          </a:prstGeom>
        </p:spPr>
        <p:txBody>
          <a:bodyPr/>
          <a:lstStyle/>
          <a:p>
            <a:r>
              <a:t>Texte du titre</a:t>
            </a:r>
          </a:p>
        </p:txBody>
      </p:sp>
      <p:sp>
        <p:nvSpPr>
          <p:cNvPr id="21" name="Texte niveau 1…"/>
          <p:cNvSpPr txBox="1">
            <a:spLocks noGrp="1"/>
          </p:cNvSpPr>
          <p:nvPr>
            <p:ph type="body" sz="half"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2"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tête de section">
    <p:spTree>
      <p:nvGrpSpPr>
        <p:cNvPr id="1" name=""/>
        <p:cNvGrpSpPr/>
        <p:nvPr/>
      </p:nvGrpSpPr>
      <p:grpSpPr>
        <a:xfrm>
          <a:off x="0" y="0"/>
          <a:ext cx="0" cy="0"/>
          <a:chOff x="0" y="0"/>
          <a:chExt cx="0" cy="0"/>
        </a:xfrm>
      </p:grpSpPr>
      <p:sp>
        <p:nvSpPr>
          <p:cNvPr id="29" name="Texte du titre"/>
          <p:cNvSpPr txBox="1">
            <a:spLocks noGrp="1"/>
          </p:cNvSpPr>
          <p:nvPr>
            <p:ph type="title"/>
          </p:nvPr>
        </p:nvSpPr>
        <p:spPr>
          <a:xfrm>
            <a:off x="2065807" y="14721267"/>
            <a:ext cx="26114307" cy="11117881"/>
          </a:xfrm>
          <a:prstGeom prst="rect">
            <a:avLst/>
          </a:prstGeom>
        </p:spPr>
        <p:txBody>
          <a:bodyPr anchor="b"/>
          <a:lstStyle>
            <a:lvl1pPr>
              <a:defRPr sz="31600"/>
            </a:lvl1pPr>
          </a:lstStyle>
          <a:p>
            <a:r>
              <a:t>Texte du titre</a:t>
            </a:r>
          </a:p>
        </p:txBody>
      </p:sp>
      <p:sp>
        <p:nvSpPr>
          <p:cNvPr id="30" name="Texte niveau 1…"/>
          <p:cNvSpPr txBox="1">
            <a:spLocks noGrp="1"/>
          </p:cNvSpPr>
          <p:nvPr>
            <p:ph type="body" sz="quarter" idx="1"/>
          </p:nvPr>
        </p:nvSpPr>
        <p:spPr>
          <a:xfrm>
            <a:off x="2065807" y="25944324"/>
            <a:ext cx="26114307" cy="5846633"/>
          </a:xfrm>
          <a:prstGeom prst="rect">
            <a:avLst/>
          </a:prstGeom>
        </p:spPr>
        <p:txBody>
          <a:bodyPr/>
          <a:lstStyle>
            <a:lvl1pPr marL="0" indent="0">
              <a:buSzTx/>
              <a:buFontTx/>
              <a:buNone/>
              <a:defRPr sz="12500"/>
            </a:lvl1pPr>
            <a:lvl2pPr marL="0" indent="0">
              <a:buSzTx/>
              <a:buFontTx/>
              <a:buNone/>
              <a:defRPr sz="12500"/>
            </a:lvl2pPr>
            <a:lvl3pPr marL="0" indent="0">
              <a:buSzTx/>
              <a:buFontTx/>
              <a:buNone/>
              <a:defRPr sz="12500"/>
            </a:lvl3pPr>
            <a:lvl4pPr marL="0" indent="0">
              <a:buSzTx/>
              <a:buFontTx/>
              <a:buNone/>
              <a:defRPr sz="12500"/>
            </a:lvl4pPr>
            <a:lvl5pPr marL="0" indent="0">
              <a:buSzTx/>
              <a:buFontTx/>
              <a:buNone/>
              <a:defRPr sz="12500"/>
            </a:lvl5pPr>
          </a:lstStyle>
          <a:p>
            <a:r>
              <a:t>Texte niveau 1</a:t>
            </a:r>
          </a:p>
          <a:p>
            <a:pPr lvl="1"/>
            <a:r>
              <a:t>Texte niveau 2</a:t>
            </a:r>
          </a:p>
          <a:p>
            <a:pPr lvl="2"/>
            <a:r>
              <a:t>Texte niveau 3</a:t>
            </a:r>
          </a:p>
          <a:p>
            <a:pPr lvl="3"/>
            <a:r>
              <a:t>Texte niveau 4</a:t>
            </a:r>
          </a:p>
          <a:p>
            <a:pPr lvl="4"/>
            <a:r>
              <a:t>Texte niveau 5</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sz="quarter" idx="1"/>
          </p:nvPr>
        </p:nvSpPr>
        <p:spPr>
          <a:xfrm>
            <a:off x="2081575" y="15172903"/>
            <a:ext cx="12867921" cy="16958328"/>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47" name="Texte du titre"/>
          <p:cNvSpPr txBox="1">
            <a:spLocks noGrp="1"/>
          </p:cNvSpPr>
          <p:nvPr>
            <p:ph type="title"/>
          </p:nvPr>
        </p:nvSpPr>
        <p:spPr>
          <a:xfrm>
            <a:off x="2085519" y="9480950"/>
            <a:ext cx="26114310" cy="5166076"/>
          </a:xfrm>
          <a:prstGeom prst="rect">
            <a:avLst/>
          </a:prstGeom>
        </p:spPr>
        <p:txBody>
          <a:bodyPr/>
          <a:lstStyle/>
          <a:p>
            <a:r>
              <a:t>Texte du titre</a:t>
            </a:r>
          </a:p>
        </p:txBody>
      </p:sp>
      <p:sp>
        <p:nvSpPr>
          <p:cNvPr id="48" name="Texte niveau 1…"/>
          <p:cNvSpPr txBox="1">
            <a:spLocks noGrp="1"/>
          </p:cNvSpPr>
          <p:nvPr>
            <p:ph type="body" sz="quarter" idx="1"/>
          </p:nvPr>
        </p:nvSpPr>
        <p:spPr>
          <a:xfrm>
            <a:off x="2085521" y="14609895"/>
            <a:ext cx="12808785" cy="3211008"/>
          </a:xfrm>
          <a:prstGeom prst="rect">
            <a:avLst/>
          </a:prstGeom>
        </p:spPr>
        <p:txBody>
          <a:bodyPr anchor="b"/>
          <a:lstStyle>
            <a:lvl1pPr marL="0" indent="0">
              <a:buSzTx/>
              <a:buFontTx/>
              <a:buNone/>
              <a:defRPr sz="12500" b="1"/>
            </a:lvl1pPr>
            <a:lvl2pPr marL="0" indent="0">
              <a:buSzTx/>
              <a:buFontTx/>
              <a:buNone/>
              <a:defRPr sz="12500" b="1"/>
            </a:lvl2pPr>
            <a:lvl3pPr marL="0" indent="0">
              <a:buSzTx/>
              <a:buFontTx/>
              <a:buNone/>
              <a:defRPr sz="12500" b="1"/>
            </a:lvl3pPr>
            <a:lvl4pPr marL="0" indent="0">
              <a:buSzTx/>
              <a:buFontTx/>
              <a:buNone/>
              <a:defRPr sz="12500" b="1"/>
            </a:lvl4pPr>
            <a:lvl5pPr marL="0" indent="0">
              <a:buSzTx/>
              <a:buFontTx/>
              <a:buNone/>
              <a:defRPr sz="12500" b="1"/>
            </a:lvl5pPr>
          </a:lstStyle>
          <a:p>
            <a:r>
              <a:t>Texte niveau 1</a:t>
            </a:r>
          </a:p>
          <a:p>
            <a:pPr lvl="1"/>
            <a:r>
              <a:t>Texte niveau 2</a:t>
            </a:r>
          </a:p>
          <a:p>
            <a:pPr lvl="2"/>
            <a:r>
              <a:t>Texte niveau 3</a:t>
            </a:r>
          </a:p>
          <a:p>
            <a:pPr lvl="3"/>
            <a:r>
              <a:t>Texte niveau 4</a:t>
            </a:r>
          </a:p>
          <a:p>
            <a:pPr lvl="4"/>
            <a:r>
              <a:t>Texte niveau 5</a:t>
            </a:r>
          </a:p>
        </p:txBody>
      </p:sp>
      <p:sp>
        <p:nvSpPr>
          <p:cNvPr id="49" name="Shape 49"/>
          <p:cNvSpPr>
            <a:spLocks noGrp="1"/>
          </p:cNvSpPr>
          <p:nvPr>
            <p:ph type="body" sz="quarter" idx="21"/>
          </p:nvPr>
        </p:nvSpPr>
        <p:spPr>
          <a:xfrm>
            <a:off x="15327963" y="14609895"/>
            <a:ext cx="12871867" cy="3211008"/>
          </a:xfrm>
          <a:prstGeom prst="rect">
            <a:avLst/>
          </a:prstGeom>
        </p:spPr>
        <p:txBody>
          <a:bodyPr anchor="b"/>
          <a:lstStyle/>
          <a:p>
            <a:pPr marL="0" indent="0">
              <a:buSzTx/>
              <a:buFontTx/>
              <a:buNone/>
              <a:defRPr sz="14000" b="1"/>
            </a:pPr>
            <a:endParaRPr/>
          </a:p>
        </p:txBody>
      </p:sp>
      <p:sp>
        <p:nvSpPr>
          <p:cNvPr id="50"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57" name="Texte du titre"/>
          <p:cNvSpPr txBox="1">
            <a:spLocks noGrp="1"/>
          </p:cNvSpPr>
          <p:nvPr>
            <p:ph type="title"/>
          </p:nvPr>
        </p:nvSpPr>
        <p:spPr>
          <a:prstGeom prst="rect">
            <a:avLst/>
          </a:prstGeom>
        </p:spPr>
        <p:txBody>
          <a:bodyPr/>
          <a:lstStyle/>
          <a:p>
            <a:r>
              <a:t>Texte du titre</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2" name="Texte du titre"/>
          <p:cNvSpPr txBox="1">
            <a:spLocks noGrp="1"/>
          </p:cNvSpPr>
          <p:nvPr>
            <p:ph type="title"/>
          </p:nvPr>
        </p:nvSpPr>
        <p:spPr>
          <a:xfrm>
            <a:off x="2085519" y="9839784"/>
            <a:ext cx="9765269" cy="6236410"/>
          </a:xfrm>
          <a:prstGeom prst="rect">
            <a:avLst/>
          </a:prstGeom>
        </p:spPr>
        <p:txBody>
          <a:bodyPr anchor="b"/>
          <a:lstStyle>
            <a:lvl1pPr>
              <a:defRPr sz="16800"/>
            </a:lvl1pPr>
          </a:lstStyle>
          <a:p>
            <a:r>
              <a:t>Texte du titre</a:t>
            </a:r>
          </a:p>
        </p:txBody>
      </p:sp>
      <p:sp>
        <p:nvSpPr>
          <p:cNvPr id="73" name="Texte niveau 1…"/>
          <p:cNvSpPr txBox="1">
            <a:spLocks noGrp="1"/>
          </p:cNvSpPr>
          <p:nvPr>
            <p:ph type="body" sz="half" idx="1"/>
          </p:nvPr>
        </p:nvSpPr>
        <p:spPr>
          <a:xfrm>
            <a:off x="12871863" y="11906218"/>
            <a:ext cx="15327963" cy="18993824"/>
          </a:xfrm>
          <a:prstGeom prst="rect">
            <a:avLst/>
          </a:prstGeom>
        </p:spPr>
        <p:txBody>
          <a:bodyPr/>
          <a:lstStyle>
            <a:lvl1pPr marL="1209184" indent="-1209184">
              <a:defRPr sz="16800"/>
            </a:lvl1pPr>
            <a:lvl2pPr marL="3292018" indent="-1375331">
              <a:defRPr sz="16800"/>
            </a:lvl2pPr>
            <a:lvl3pPr marL="5442020" indent="-1608647">
              <a:defRPr sz="16800"/>
            </a:lvl3pPr>
            <a:lvl4pPr marL="7687354" indent="-1937296">
              <a:defRPr sz="16800"/>
            </a:lvl4pPr>
            <a:lvl5pPr marL="9604040" indent="-1937296">
              <a:defRPr sz="16800"/>
            </a:lvl5pPr>
          </a:lstStyle>
          <a:p>
            <a:r>
              <a:t>Texte niveau 1</a:t>
            </a:r>
          </a:p>
          <a:p>
            <a:pPr lvl="1"/>
            <a:r>
              <a:t>Texte niveau 2</a:t>
            </a:r>
          </a:p>
          <a:p>
            <a:pPr lvl="2"/>
            <a:r>
              <a:t>Texte niveau 3</a:t>
            </a:r>
          </a:p>
          <a:p>
            <a:pPr lvl="3"/>
            <a:r>
              <a:t>Texte niveau 4</a:t>
            </a:r>
          </a:p>
          <a:p>
            <a:pPr lvl="4"/>
            <a:r>
              <a:t>Texte niveau 5</a:t>
            </a:r>
          </a:p>
        </p:txBody>
      </p:sp>
      <p:sp>
        <p:nvSpPr>
          <p:cNvPr id="74" name="Shape 74"/>
          <p:cNvSpPr>
            <a:spLocks noGrp="1"/>
          </p:cNvSpPr>
          <p:nvPr>
            <p:ph type="body" sz="quarter" idx="21"/>
          </p:nvPr>
        </p:nvSpPr>
        <p:spPr>
          <a:xfrm>
            <a:off x="2085518" y="16076192"/>
            <a:ext cx="9765270" cy="14854779"/>
          </a:xfrm>
          <a:prstGeom prst="rect">
            <a:avLst/>
          </a:prstGeom>
        </p:spPr>
        <p:txBody>
          <a:bodyPr/>
          <a:lstStyle/>
          <a:p>
            <a:pPr marL="0" indent="0">
              <a:buSzTx/>
              <a:buFontTx/>
              <a:buNone/>
              <a:defRPr sz="9200"/>
            </a:pPr>
            <a:endParaRPr/>
          </a:p>
        </p:txBody>
      </p:sp>
      <p:sp>
        <p:nvSpPr>
          <p:cNvPr id="7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82" name="Texte du titre"/>
          <p:cNvSpPr txBox="1">
            <a:spLocks noGrp="1"/>
          </p:cNvSpPr>
          <p:nvPr>
            <p:ph type="title"/>
          </p:nvPr>
        </p:nvSpPr>
        <p:spPr>
          <a:xfrm>
            <a:off x="2085519" y="9839784"/>
            <a:ext cx="9765269" cy="6236410"/>
          </a:xfrm>
          <a:prstGeom prst="rect">
            <a:avLst/>
          </a:prstGeom>
        </p:spPr>
        <p:txBody>
          <a:bodyPr anchor="b"/>
          <a:lstStyle>
            <a:lvl1pPr>
              <a:defRPr sz="16800"/>
            </a:lvl1pPr>
          </a:lstStyle>
          <a:p>
            <a:r>
              <a:t>Texte du titre</a:t>
            </a:r>
          </a:p>
        </p:txBody>
      </p:sp>
      <p:sp>
        <p:nvSpPr>
          <p:cNvPr id="83" name="Shape 83"/>
          <p:cNvSpPr>
            <a:spLocks noGrp="1"/>
          </p:cNvSpPr>
          <p:nvPr>
            <p:ph type="pic" sz="half" idx="21"/>
          </p:nvPr>
        </p:nvSpPr>
        <p:spPr>
          <a:xfrm>
            <a:off x="12871863" y="11906218"/>
            <a:ext cx="15327963" cy="18993824"/>
          </a:xfrm>
          <a:prstGeom prst="rect">
            <a:avLst/>
          </a:prstGeom>
        </p:spPr>
        <p:txBody>
          <a:bodyPr lIns="91439" tIns="45719" rIns="91439" bIns="45719">
            <a:noAutofit/>
          </a:bodyPr>
          <a:lstStyle/>
          <a:p>
            <a:endParaRPr/>
          </a:p>
        </p:txBody>
      </p:sp>
      <p:sp>
        <p:nvSpPr>
          <p:cNvPr id="84" name="Texte niveau 1…"/>
          <p:cNvSpPr txBox="1">
            <a:spLocks noGrp="1"/>
          </p:cNvSpPr>
          <p:nvPr>
            <p:ph type="body" sz="quarter" idx="1"/>
          </p:nvPr>
        </p:nvSpPr>
        <p:spPr>
          <a:xfrm>
            <a:off x="2085519" y="16076192"/>
            <a:ext cx="9765269" cy="14854779"/>
          </a:xfrm>
          <a:prstGeom prst="rect">
            <a:avLst/>
          </a:prstGeom>
        </p:spPr>
        <p:txBody>
          <a:bodyPr/>
          <a:lstStyle>
            <a:lvl1pPr marL="0" indent="0">
              <a:buSzTx/>
              <a:buFontTx/>
              <a:buNone/>
              <a:defRPr sz="8200"/>
            </a:lvl1pPr>
            <a:lvl2pPr marL="0" indent="0">
              <a:buSzTx/>
              <a:buFontTx/>
              <a:buNone/>
              <a:defRPr sz="8200"/>
            </a:lvl2pPr>
            <a:lvl3pPr marL="0" indent="0">
              <a:buSzTx/>
              <a:buFontTx/>
              <a:buNone/>
              <a:defRPr sz="8200"/>
            </a:lvl3pPr>
            <a:lvl4pPr marL="0" indent="0">
              <a:buSzTx/>
              <a:buFontTx/>
              <a:buNone/>
              <a:defRPr sz="8200"/>
            </a:lvl4pPr>
            <a:lvl5pPr marL="0" indent="0">
              <a:buSzTx/>
              <a:buFontTx/>
              <a:buNone/>
              <a:defRPr sz="8200"/>
            </a:lvl5pPr>
          </a:lstStyle>
          <a:p>
            <a:r>
              <a:t>Texte niveau 1</a:t>
            </a:r>
          </a:p>
          <a:p>
            <a:pPr lvl="1"/>
            <a:r>
              <a:t>Texte niveau 2</a:t>
            </a:r>
          </a:p>
          <a:p>
            <a:pPr lvl="2"/>
            <a:r>
              <a:t>Texte niveau 3</a:t>
            </a:r>
          </a:p>
          <a:p>
            <a:pPr lvl="3"/>
            <a:r>
              <a:t>Texte niveau 4</a:t>
            </a:r>
          </a:p>
          <a:p>
            <a:pPr lvl="4"/>
            <a:r>
              <a:t>Texte niveau 5</a:t>
            </a:r>
          </a:p>
        </p:txBody>
      </p:sp>
      <p:sp>
        <p:nvSpPr>
          <p:cNvPr id="8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2081575" y="9480950"/>
            <a:ext cx="26114310" cy="5166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6108" tIns="36108" rIns="36108" bIns="36108" anchor="ctr">
            <a:normAutofit/>
          </a:bodyPr>
          <a:lstStyle/>
          <a:p>
            <a:r>
              <a:t>Texte du titre</a:t>
            </a:r>
          </a:p>
        </p:txBody>
      </p:sp>
      <p:sp>
        <p:nvSpPr>
          <p:cNvPr id="3" name="Texte niveau 1…"/>
          <p:cNvSpPr txBox="1">
            <a:spLocks noGrp="1"/>
          </p:cNvSpPr>
          <p:nvPr>
            <p:ph type="body" idx="1"/>
          </p:nvPr>
        </p:nvSpPr>
        <p:spPr>
          <a:xfrm>
            <a:off x="2081575" y="15172903"/>
            <a:ext cx="26114310" cy="16958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6108" tIns="36108" rIns="36108" bIns="36108">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27312801" y="33103682"/>
            <a:ext cx="883085" cy="876337"/>
          </a:xfrm>
          <a:prstGeom prst="rect">
            <a:avLst/>
          </a:prstGeom>
          <a:ln w="12700">
            <a:miter lim="400000"/>
          </a:ln>
        </p:spPr>
        <p:txBody>
          <a:bodyPr wrap="none" lIns="36108" tIns="36108" rIns="36108" bIns="36108" anchor="ctr">
            <a:spAutoFit/>
          </a:bodyPr>
          <a:lstStyle>
            <a:lvl1pPr algn="r">
              <a:defRPr sz="6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4853590" rtl="0" latinLnBrk="0">
        <a:lnSpc>
          <a:spcPct val="90000"/>
        </a:lnSpc>
        <a:spcBef>
          <a:spcPts val="0"/>
        </a:spcBef>
        <a:spcAft>
          <a:spcPts val="0"/>
        </a:spcAft>
        <a:buClrTx/>
        <a:buSzTx/>
        <a:buFontTx/>
        <a:buNone/>
        <a:tabLst/>
        <a:defRPr sz="23200" b="0" i="0" u="none" strike="noStrike" cap="none" spc="0" baseline="0">
          <a:solidFill>
            <a:srgbClr val="000000"/>
          </a:solidFill>
          <a:uFillTx/>
          <a:latin typeface="Calibri Light"/>
          <a:ea typeface="Calibri Light"/>
          <a:cs typeface="Calibri Light"/>
          <a:sym typeface="Calibri Light"/>
        </a:defRPr>
      </a:lvl1pPr>
      <a:lvl2pPr marL="0" marR="0" indent="0" algn="l" defTabSz="4853590" rtl="0" latinLnBrk="0">
        <a:lnSpc>
          <a:spcPct val="90000"/>
        </a:lnSpc>
        <a:spcBef>
          <a:spcPts val="0"/>
        </a:spcBef>
        <a:spcAft>
          <a:spcPts val="0"/>
        </a:spcAft>
        <a:buClrTx/>
        <a:buSzTx/>
        <a:buFontTx/>
        <a:buNone/>
        <a:tabLst/>
        <a:defRPr sz="23200" b="0" i="0" u="none" strike="noStrike" cap="none" spc="0" baseline="0">
          <a:solidFill>
            <a:srgbClr val="000000"/>
          </a:solidFill>
          <a:uFillTx/>
          <a:latin typeface="Calibri Light"/>
          <a:ea typeface="Calibri Light"/>
          <a:cs typeface="Calibri Light"/>
          <a:sym typeface="Calibri Light"/>
        </a:defRPr>
      </a:lvl2pPr>
      <a:lvl3pPr marL="0" marR="0" indent="0" algn="l" defTabSz="4853590" rtl="0" latinLnBrk="0">
        <a:lnSpc>
          <a:spcPct val="90000"/>
        </a:lnSpc>
        <a:spcBef>
          <a:spcPts val="0"/>
        </a:spcBef>
        <a:spcAft>
          <a:spcPts val="0"/>
        </a:spcAft>
        <a:buClrTx/>
        <a:buSzTx/>
        <a:buFontTx/>
        <a:buNone/>
        <a:tabLst/>
        <a:defRPr sz="23200" b="0" i="0" u="none" strike="noStrike" cap="none" spc="0" baseline="0">
          <a:solidFill>
            <a:srgbClr val="000000"/>
          </a:solidFill>
          <a:uFillTx/>
          <a:latin typeface="Calibri Light"/>
          <a:ea typeface="Calibri Light"/>
          <a:cs typeface="Calibri Light"/>
          <a:sym typeface="Calibri Light"/>
        </a:defRPr>
      </a:lvl3pPr>
      <a:lvl4pPr marL="0" marR="0" indent="0" algn="l" defTabSz="4853590" rtl="0" latinLnBrk="0">
        <a:lnSpc>
          <a:spcPct val="90000"/>
        </a:lnSpc>
        <a:spcBef>
          <a:spcPts val="0"/>
        </a:spcBef>
        <a:spcAft>
          <a:spcPts val="0"/>
        </a:spcAft>
        <a:buClrTx/>
        <a:buSzTx/>
        <a:buFontTx/>
        <a:buNone/>
        <a:tabLst/>
        <a:defRPr sz="23200" b="0" i="0" u="none" strike="noStrike" cap="none" spc="0" baseline="0">
          <a:solidFill>
            <a:srgbClr val="000000"/>
          </a:solidFill>
          <a:uFillTx/>
          <a:latin typeface="Calibri Light"/>
          <a:ea typeface="Calibri Light"/>
          <a:cs typeface="Calibri Light"/>
          <a:sym typeface="Calibri Light"/>
        </a:defRPr>
      </a:lvl4pPr>
      <a:lvl5pPr marL="0" marR="0" indent="0" algn="l" defTabSz="4853590" rtl="0" latinLnBrk="0">
        <a:lnSpc>
          <a:spcPct val="90000"/>
        </a:lnSpc>
        <a:spcBef>
          <a:spcPts val="0"/>
        </a:spcBef>
        <a:spcAft>
          <a:spcPts val="0"/>
        </a:spcAft>
        <a:buClrTx/>
        <a:buSzTx/>
        <a:buFontTx/>
        <a:buNone/>
        <a:tabLst/>
        <a:defRPr sz="23200" b="0" i="0" u="none" strike="noStrike" cap="none" spc="0" baseline="0">
          <a:solidFill>
            <a:srgbClr val="000000"/>
          </a:solidFill>
          <a:uFillTx/>
          <a:latin typeface="Calibri Light"/>
          <a:ea typeface="Calibri Light"/>
          <a:cs typeface="Calibri Light"/>
          <a:sym typeface="Calibri Light"/>
        </a:defRPr>
      </a:lvl5pPr>
      <a:lvl6pPr marL="0" marR="0" indent="0" algn="l" defTabSz="4853590" rtl="0" latinLnBrk="0">
        <a:lnSpc>
          <a:spcPct val="90000"/>
        </a:lnSpc>
        <a:spcBef>
          <a:spcPts val="0"/>
        </a:spcBef>
        <a:spcAft>
          <a:spcPts val="0"/>
        </a:spcAft>
        <a:buClrTx/>
        <a:buSzTx/>
        <a:buFontTx/>
        <a:buNone/>
        <a:tabLst/>
        <a:defRPr sz="23200" b="0" i="0" u="none" strike="noStrike" cap="none" spc="0" baseline="0">
          <a:solidFill>
            <a:srgbClr val="000000"/>
          </a:solidFill>
          <a:uFillTx/>
          <a:latin typeface="Calibri Light"/>
          <a:ea typeface="Calibri Light"/>
          <a:cs typeface="Calibri Light"/>
          <a:sym typeface="Calibri Light"/>
        </a:defRPr>
      </a:lvl6pPr>
      <a:lvl7pPr marL="0" marR="0" indent="0" algn="l" defTabSz="4853590" rtl="0" latinLnBrk="0">
        <a:lnSpc>
          <a:spcPct val="90000"/>
        </a:lnSpc>
        <a:spcBef>
          <a:spcPts val="0"/>
        </a:spcBef>
        <a:spcAft>
          <a:spcPts val="0"/>
        </a:spcAft>
        <a:buClrTx/>
        <a:buSzTx/>
        <a:buFontTx/>
        <a:buNone/>
        <a:tabLst/>
        <a:defRPr sz="23200" b="0" i="0" u="none" strike="noStrike" cap="none" spc="0" baseline="0">
          <a:solidFill>
            <a:srgbClr val="000000"/>
          </a:solidFill>
          <a:uFillTx/>
          <a:latin typeface="Calibri Light"/>
          <a:ea typeface="Calibri Light"/>
          <a:cs typeface="Calibri Light"/>
          <a:sym typeface="Calibri Light"/>
        </a:defRPr>
      </a:lvl7pPr>
      <a:lvl8pPr marL="0" marR="0" indent="0" algn="l" defTabSz="4853590" rtl="0" latinLnBrk="0">
        <a:lnSpc>
          <a:spcPct val="90000"/>
        </a:lnSpc>
        <a:spcBef>
          <a:spcPts val="0"/>
        </a:spcBef>
        <a:spcAft>
          <a:spcPts val="0"/>
        </a:spcAft>
        <a:buClrTx/>
        <a:buSzTx/>
        <a:buFontTx/>
        <a:buNone/>
        <a:tabLst/>
        <a:defRPr sz="23200" b="0" i="0" u="none" strike="noStrike" cap="none" spc="0" baseline="0">
          <a:solidFill>
            <a:srgbClr val="000000"/>
          </a:solidFill>
          <a:uFillTx/>
          <a:latin typeface="Calibri Light"/>
          <a:ea typeface="Calibri Light"/>
          <a:cs typeface="Calibri Light"/>
          <a:sym typeface="Calibri Light"/>
        </a:defRPr>
      </a:lvl8pPr>
      <a:lvl9pPr marL="0" marR="0" indent="0" algn="l" defTabSz="4853590" rtl="0" latinLnBrk="0">
        <a:lnSpc>
          <a:spcPct val="90000"/>
        </a:lnSpc>
        <a:spcBef>
          <a:spcPts val="0"/>
        </a:spcBef>
        <a:spcAft>
          <a:spcPts val="0"/>
        </a:spcAft>
        <a:buClrTx/>
        <a:buSzTx/>
        <a:buFontTx/>
        <a:buNone/>
        <a:tabLst/>
        <a:defRPr sz="23200" b="0" i="0" u="none" strike="noStrike" cap="none" spc="0" baseline="0">
          <a:solidFill>
            <a:srgbClr val="000000"/>
          </a:solidFill>
          <a:uFillTx/>
          <a:latin typeface="Calibri Light"/>
          <a:ea typeface="Calibri Light"/>
          <a:cs typeface="Calibri Light"/>
          <a:sym typeface="Calibri Light"/>
        </a:defRPr>
      </a:lvl9pPr>
    </p:titleStyle>
    <p:bodyStyle>
      <a:lvl1pPr marL="1199757" marR="0" indent="-1199757" algn="l" defTabSz="4853590" rtl="0" latinLnBrk="0">
        <a:lnSpc>
          <a:spcPct val="90000"/>
        </a:lnSpc>
        <a:spcBef>
          <a:spcPts val="5100"/>
        </a:spcBef>
        <a:spcAft>
          <a:spcPts val="0"/>
        </a:spcAft>
        <a:buClrTx/>
        <a:buSzPct val="104999"/>
        <a:buFont typeface="Arial"/>
        <a:buChar char="✦"/>
        <a:tabLst/>
        <a:defRPr sz="14600" b="0" i="0" u="none" strike="noStrike" cap="none" spc="0" baseline="0">
          <a:solidFill>
            <a:srgbClr val="000000"/>
          </a:solidFill>
          <a:uFillTx/>
          <a:latin typeface="+mj-lt"/>
          <a:ea typeface="+mj-ea"/>
          <a:cs typeface="+mj-cs"/>
          <a:sym typeface="Calibri"/>
        </a:defRPr>
      </a:lvl1pPr>
      <a:lvl2pPr marL="3319974" marR="0" indent="-1403287" algn="l" defTabSz="4853590" rtl="0" latinLnBrk="0">
        <a:lnSpc>
          <a:spcPct val="90000"/>
        </a:lnSpc>
        <a:spcBef>
          <a:spcPts val="5100"/>
        </a:spcBef>
        <a:spcAft>
          <a:spcPts val="0"/>
        </a:spcAft>
        <a:buClrTx/>
        <a:buSzPct val="104999"/>
        <a:buFont typeface="Arial"/>
        <a:buChar char="‣"/>
        <a:tabLst/>
        <a:defRPr sz="14600" b="0" i="0" u="none" strike="noStrike" cap="none" spc="0" baseline="0">
          <a:solidFill>
            <a:srgbClr val="000000"/>
          </a:solidFill>
          <a:uFillTx/>
          <a:latin typeface="+mj-lt"/>
          <a:ea typeface="+mj-ea"/>
          <a:cs typeface="+mj-cs"/>
          <a:sym typeface="Calibri"/>
        </a:defRPr>
      </a:lvl2pPr>
      <a:lvl3pPr marL="5523353" marR="0" indent="-1689980" algn="l" defTabSz="4853590" rtl="0" latinLnBrk="0">
        <a:lnSpc>
          <a:spcPct val="90000"/>
        </a:lnSpc>
        <a:spcBef>
          <a:spcPts val="5100"/>
        </a:spcBef>
        <a:spcAft>
          <a:spcPts val="0"/>
        </a:spcAft>
        <a:buClrTx/>
        <a:buSzPct val="104999"/>
        <a:buFont typeface="Arial"/>
        <a:buChar char="‣"/>
        <a:tabLst/>
        <a:defRPr sz="14600" b="0" i="0" u="none" strike="noStrike" cap="none" spc="0" baseline="0">
          <a:solidFill>
            <a:srgbClr val="000000"/>
          </a:solidFill>
          <a:uFillTx/>
          <a:latin typeface="+mj-lt"/>
          <a:ea typeface="+mj-ea"/>
          <a:cs typeface="+mj-cs"/>
          <a:sym typeface="Calibri"/>
        </a:defRPr>
      </a:lvl3pPr>
      <a:lvl4pPr marL="7621110" marR="0" indent="-1871050" algn="l" defTabSz="4853590" rtl="0" latinLnBrk="0">
        <a:lnSpc>
          <a:spcPct val="90000"/>
        </a:lnSpc>
        <a:spcBef>
          <a:spcPts val="5100"/>
        </a:spcBef>
        <a:spcAft>
          <a:spcPts val="0"/>
        </a:spcAft>
        <a:buClrTx/>
        <a:buSzPct val="104999"/>
        <a:buFont typeface="Arial"/>
        <a:buChar char="‣"/>
        <a:tabLst/>
        <a:defRPr sz="14600" b="0" i="0" u="none" strike="noStrike" cap="none" spc="0" baseline="0">
          <a:solidFill>
            <a:srgbClr val="000000"/>
          </a:solidFill>
          <a:uFillTx/>
          <a:latin typeface="+mj-lt"/>
          <a:ea typeface="+mj-ea"/>
          <a:cs typeface="+mj-cs"/>
          <a:sym typeface="Calibri"/>
        </a:defRPr>
      </a:lvl4pPr>
      <a:lvl5pPr marL="9537796" marR="0" indent="-1871050" algn="l" defTabSz="4853590" rtl="0" latinLnBrk="0">
        <a:lnSpc>
          <a:spcPct val="90000"/>
        </a:lnSpc>
        <a:spcBef>
          <a:spcPts val="5100"/>
        </a:spcBef>
        <a:spcAft>
          <a:spcPts val="0"/>
        </a:spcAft>
        <a:buClrTx/>
        <a:buSzPct val="104999"/>
        <a:buFont typeface="Arial"/>
        <a:buChar char="‣"/>
        <a:tabLst/>
        <a:defRPr sz="14600" b="0" i="0" u="none" strike="noStrike" cap="none" spc="0" baseline="0">
          <a:solidFill>
            <a:srgbClr val="000000"/>
          </a:solidFill>
          <a:uFillTx/>
          <a:latin typeface="+mj-lt"/>
          <a:ea typeface="+mj-ea"/>
          <a:cs typeface="+mj-cs"/>
          <a:sym typeface="Calibri"/>
        </a:defRPr>
      </a:lvl5pPr>
      <a:lvl6pPr marL="11454482" marR="0" indent="-1871050" algn="l" defTabSz="4853590" rtl="0" latinLnBrk="0">
        <a:lnSpc>
          <a:spcPct val="90000"/>
        </a:lnSpc>
        <a:spcBef>
          <a:spcPts val="5100"/>
        </a:spcBef>
        <a:spcAft>
          <a:spcPts val="0"/>
        </a:spcAft>
        <a:buClrTx/>
        <a:buSzPct val="104999"/>
        <a:buFont typeface="Arial"/>
        <a:buChar char="‣"/>
        <a:tabLst/>
        <a:defRPr sz="14600" b="0" i="0" u="none" strike="noStrike" cap="none" spc="0" baseline="0">
          <a:solidFill>
            <a:srgbClr val="000000"/>
          </a:solidFill>
          <a:uFillTx/>
          <a:latin typeface="+mj-lt"/>
          <a:ea typeface="+mj-ea"/>
          <a:cs typeface="+mj-cs"/>
          <a:sym typeface="Calibri"/>
        </a:defRPr>
      </a:lvl6pPr>
      <a:lvl7pPr marL="13371168" marR="0" indent="-1871050" algn="l" defTabSz="4853590" rtl="0" latinLnBrk="0">
        <a:lnSpc>
          <a:spcPct val="90000"/>
        </a:lnSpc>
        <a:spcBef>
          <a:spcPts val="5100"/>
        </a:spcBef>
        <a:spcAft>
          <a:spcPts val="0"/>
        </a:spcAft>
        <a:buClrTx/>
        <a:buSzPct val="104999"/>
        <a:buFont typeface="Arial"/>
        <a:buChar char="‣"/>
        <a:tabLst/>
        <a:defRPr sz="14600" b="0" i="0" u="none" strike="noStrike" cap="none" spc="0" baseline="0">
          <a:solidFill>
            <a:srgbClr val="000000"/>
          </a:solidFill>
          <a:uFillTx/>
          <a:latin typeface="+mj-lt"/>
          <a:ea typeface="+mj-ea"/>
          <a:cs typeface="+mj-cs"/>
          <a:sym typeface="Calibri"/>
        </a:defRPr>
      </a:lvl7pPr>
      <a:lvl8pPr marL="15287857" marR="0" indent="-1871051" algn="l" defTabSz="4853590" rtl="0" latinLnBrk="0">
        <a:lnSpc>
          <a:spcPct val="90000"/>
        </a:lnSpc>
        <a:spcBef>
          <a:spcPts val="5100"/>
        </a:spcBef>
        <a:spcAft>
          <a:spcPts val="0"/>
        </a:spcAft>
        <a:buClrTx/>
        <a:buSzPct val="104999"/>
        <a:buFont typeface="Arial"/>
        <a:buChar char="‣"/>
        <a:tabLst/>
        <a:defRPr sz="14600" b="0" i="0" u="none" strike="noStrike" cap="none" spc="0" baseline="0">
          <a:solidFill>
            <a:srgbClr val="000000"/>
          </a:solidFill>
          <a:uFillTx/>
          <a:latin typeface="+mj-lt"/>
          <a:ea typeface="+mj-ea"/>
          <a:cs typeface="+mj-cs"/>
          <a:sym typeface="Calibri"/>
        </a:defRPr>
      </a:lvl8pPr>
      <a:lvl9pPr marL="17204542" marR="0" indent="-1871050" algn="l" defTabSz="4853590" rtl="0" latinLnBrk="0">
        <a:lnSpc>
          <a:spcPct val="90000"/>
        </a:lnSpc>
        <a:spcBef>
          <a:spcPts val="5100"/>
        </a:spcBef>
        <a:spcAft>
          <a:spcPts val="0"/>
        </a:spcAft>
        <a:buClrTx/>
        <a:buSzPct val="104999"/>
        <a:buFont typeface="Arial"/>
        <a:buChar char="‣"/>
        <a:tabLst/>
        <a:defRPr sz="14600" b="0" i="0" u="none" strike="noStrike" cap="none" spc="0" baseline="0">
          <a:solidFill>
            <a:srgbClr val="000000"/>
          </a:solidFill>
          <a:uFillTx/>
          <a:latin typeface="+mj-lt"/>
          <a:ea typeface="+mj-ea"/>
          <a:cs typeface="+mj-cs"/>
          <a:sym typeface="Calibri"/>
        </a:defRPr>
      </a:lvl9pPr>
    </p:bodyStyle>
    <p:otherStyle>
      <a:lvl1pPr marL="0" marR="0" indent="0" algn="r" defTabSz="4660212" rtl="0" latinLnBrk="0">
        <a:lnSpc>
          <a:spcPct val="100000"/>
        </a:lnSpc>
        <a:spcBef>
          <a:spcPts val="0"/>
        </a:spcBef>
        <a:spcAft>
          <a:spcPts val="0"/>
        </a:spcAft>
        <a:buClrTx/>
        <a:buSzTx/>
        <a:buFontTx/>
        <a:buNone/>
        <a:tabLst/>
        <a:defRPr sz="6200" b="0" i="0" u="none" strike="noStrike" cap="none" spc="0" baseline="0">
          <a:solidFill>
            <a:schemeClr val="tx1"/>
          </a:solidFill>
          <a:uFillTx/>
          <a:latin typeface="+mn-lt"/>
          <a:ea typeface="+mn-ea"/>
          <a:cs typeface="+mn-cs"/>
          <a:sym typeface="Calibri"/>
        </a:defRPr>
      </a:lvl1pPr>
      <a:lvl2pPr marL="0" marR="0" indent="0" algn="r" defTabSz="4660212" rtl="0" latinLnBrk="0">
        <a:lnSpc>
          <a:spcPct val="100000"/>
        </a:lnSpc>
        <a:spcBef>
          <a:spcPts val="0"/>
        </a:spcBef>
        <a:spcAft>
          <a:spcPts val="0"/>
        </a:spcAft>
        <a:buClrTx/>
        <a:buSzTx/>
        <a:buFontTx/>
        <a:buNone/>
        <a:tabLst/>
        <a:defRPr sz="6200" b="0" i="0" u="none" strike="noStrike" cap="none" spc="0" baseline="0">
          <a:solidFill>
            <a:schemeClr val="tx1"/>
          </a:solidFill>
          <a:uFillTx/>
          <a:latin typeface="+mn-lt"/>
          <a:ea typeface="+mn-ea"/>
          <a:cs typeface="+mn-cs"/>
          <a:sym typeface="Calibri"/>
        </a:defRPr>
      </a:lvl2pPr>
      <a:lvl3pPr marL="0" marR="0" indent="0" algn="r" defTabSz="4660212" rtl="0" latinLnBrk="0">
        <a:lnSpc>
          <a:spcPct val="100000"/>
        </a:lnSpc>
        <a:spcBef>
          <a:spcPts val="0"/>
        </a:spcBef>
        <a:spcAft>
          <a:spcPts val="0"/>
        </a:spcAft>
        <a:buClrTx/>
        <a:buSzTx/>
        <a:buFontTx/>
        <a:buNone/>
        <a:tabLst/>
        <a:defRPr sz="6200" b="0" i="0" u="none" strike="noStrike" cap="none" spc="0" baseline="0">
          <a:solidFill>
            <a:schemeClr val="tx1"/>
          </a:solidFill>
          <a:uFillTx/>
          <a:latin typeface="+mn-lt"/>
          <a:ea typeface="+mn-ea"/>
          <a:cs typeface="+mn-cs"/>
          <a:sym typeface="Calibri"/>
        </a:defRPr>
      </a:lvl3pPr>
      <a:lvl4pPr marL="0" marR="0" indent="0" algn="r" defTabSz="4660212" rtl="0" latinLnBrk="0">
        <a:lnSpc>
          <a:spcPct val="100000"/>
        </a:lnSpc>
        <a:spcBef>
          <a:spcPts val="0"/>
        </a:spcBef>
        <a:spcAft>
          <a:spcPts val="0"/>
        </a:spcAft>
        <a:buClrTx/>
        <a:buSzTx/>
        <a:buFontTx/>
        <a:buNone/>
        <a:tabLst/>
        <a:defRPr sz="6200" b="0" i="0" u="none" strike="noStrike" cap="none" spc="0" baseline="0">
          <a:solidFill>
            <a:schemeClr val="tx1"/>
          </a:solidFill>
          <a:uFillTx/>
          <a:latin typeface="+mn-lt"/>
          <a:ea typeface="+mn-ea"/>
          <a:cs typeface="+mn-cs"/>
          <a:sym typeface="Calibri"/>
        </a:defRPr>
      </a:lvl4pPr>
      <a:lvl5pPr marL="0" marR="0" indent="0" algn="r" defTabSz="4660212" rtl="0" latinLnBrk="0">
        <a:lnSpc>
          <a:spcPct val="100000"/>
        </a:lnSpc>
        <a:spcBef>
          <a:spcPts val="0"/>
        </a:spcBef>
        <a:spcAft>
          <a:spcPts val="0"/>
        </a:spcAft>
        <a:buClrTx/>
        <a:buSzTx/>
        <a:buFontTx/>
        <a:buNone/>
        <a:tabLst/>
        <a:defRPr sz="6200" b="0" i="0" u="none" strike="noStrike" cap="none" spc="0" baseline="0">
          <a:solidFill>
            <a:schemeClr val="tx1"/>
          </a:solidFill>
          <a:uFillTx/>
          <a:latin typeface="+mn-lt"/>
          <a:ea typeface="+mn-ea"/>
          <a:cs typeface="+mn-cs"/>
          <a:sym typeface="Calibri"/>
        </a:defRPr>
      </a:lvl5pPr>
      <a:lvl6pPr marL="0" marR="0" indent="0" algn="r" defTabSz="4660212" rtl="0" latinLnBrk="0">
        <a:lnSpc>
          <a:spcPct val="100000"/>
        </a:lnSpc>
        <a:spcBef>
          <a:spcPts val="0"/>
        </a:spcBef>
        <a:spcAft>
          <a:spcPts val="0"/>
        </a:spcAft>
        <a:buClrTx/>
        <a:buSzTx/>
        <a:buFontTx/>
        <a:buNone/>
        <a:tabLst/>
        <a:defRPr sz="6200" b="0" i="0" u="none" strike="noStrike" cap="none" spc="0" baseline="0">
          <a:solidFill>
            <a:schemeClr val="tx1"/>
          </a:solidFill>
          <a:uFillTx/>
          <a:latin typeface="+mn-lt"/>
          <a:ea typeface="+mn-ea"/>
          <a:cs typeface="+mn-cs"/>
          <a:sym typeface="Calibri"/>
        </a:defRPr>
      </a:lvl6pPr>
      <a:lvl7pPr marL="0" marR="0" indent="0" algn="r" defTabSz="4660212" rtl="0" latinLnBrk="0">
        <a:lnSpc>
          <a:spcPct val="100000"/>
        </a:lnSpc>
        <a:spcBef>
          <a:spcPts val="0"/>
        </a:spcBef>
        <a:spcAft>
          <a:spcPts val="0"/>
        </a:spcAft>
        <a:buClrTx/>
        <a:buSzTx/>
        <a:buFontTx/>
        <a:buNone/>
        <a:tabLst/>
        <a:defRPr sz="6200" b="0" i="0" u="none" strike="noStrike" cap="none" spc="0" baseline="0">
          <a:solidFill>
            <a:schemeClr val="tx1"/>
          </a:solidFill>
          <a:uFillTx/>
          <a:latin typeface="+mn-lt"/>
          <a:ea typeface="+mn-ea"/>
          <a:cs typeface="+mn-cs"/>
          <a:sym typeface="Calibri"/>
        </a:defRPr>
      </a:lvl7pPr>
      <a:lvl8pPr marL="0" marR="0" indent="0" algn="r" defTabSz="4660212" rtl="0" latinLnBrk="0">
        <a:lnSpc>
          <a:spcPct val="100000"/>
        </a:lnSpc>
        <a:spcBef>
          <a:spcPts val="0"/>
        </a:spcBef>
        <a:spcAft>
          <a:spcPts val="0"/>
        </a:spcAft>
        <a:buClrTx/>
        <a:buSzTx/>
        <a:buFontTx/>
        <a:buNone/>
        <a:tabLst/>
        <a:defRPr sz="6200" b="0" i="0" u="none" strike="noStrike" cap="none" spc="0" baseline="0">
          <a:solidFill>
            <a:schemeClr val="tx1"/>
          </a:solidFill>
          <a:uFillTx/>
          <a:latin typeface="+mn-lt"/>
          <a:ea typeface="+mn-ea"/>
          <a:cs typeface="+mn-cs"/>
          <a:sym typeface="Calibri"/>
        </a:defRPr>
      </a:lvl8pPr>
      <a:lvl9pPr marL="0" marR="0" indent="0" algn="r" defTabSz="4660212" rtl="0" latinLnBrk="0">
        <a:lnSpc>
          <a:spcPct val="100000"/>
        </a:lnSpc>
        <a:spcBef>
          <a:spcPts val="0"/>
        </a:spcBef>
        <a:spcAft>
          <a:spcPts val="0"/>
        </a:spcAft>
        <a:buClrTx/>
        <a:buSzTx/>
        <a:buFontTx/>
        <a:buNone/>
        <a:tabLst/>
        <a:defRPr sz="6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fond-affiche.jpg" descr="fond-affiche.jpg"/>
          <p:cNvPicPr>
            <a:picLocks noChangeAspect="1"/>
          </p:cNvPicPr>
          <p:nvPr/>
        </p:nvPicPr>
        <p:blipFill>
          <a:blip r:embed="rId3"/>
          <a:stretch>
            <a:fillRect/>
          </a:stretch>
        </p:blipFill>
        <p:spPr>
          <a:xfrm>
            <a:off x="0" y="0"/>
            <a:ext cx="30324989" cy="42809059"/>
          </a:xfrm>
          <a:prstGeom prst="rect">
            <a:avLst/>
          </a:prstGeom>
          <a:noFill/>
          <a:ln w="12700">
            <a:solidFill>
              <a:schemeClr val="accent2"/>
            </a:solidFill>
            <a:miter lim="400000"/>
          </a:ln>
        </p:spPr>
      </p:pic>
      <p:sp>
        <p:nvSpPr>
          <p:cNvPr id="126" name="Shape 118"/>
          <p:cNvSpPr txBox="1"/>
          <p:nvPr/>
        </p:nvSpPr>
        <p:spPr>
          <a:xfrm>
            <a:off x="2434231" y="41342526"/>
            <a:ext cx="7946164" cy="1144266"/>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311" tIns="32311" rIns="32311" bIns="32311">
            <a:spAutoFit/>
          </a:bodyPr>
          <a:lstStyle>
            <a:lvl1pPr defTabSz="457200">
              <a:lnSpc>
                <a:spcPct val="120000"/>
              </a:lnSpc>
              <a:defRPr sz="2200">
                <a:latin typeface="Montserrat Medium"/>
                <a:ea typeface="Montserrat Medium"/>
                <a:cs typeface="Montserrat Medium"/>
                <a:sym typeface="Montserrat Medium"/>
              </a:defRPr>
            </a:lvl1pPr>
          </a:lstStyle>
          <a:p>
            <a:r>
              <a:rPr sz="2000" dirty="0">
                <a:latin typeface="Montserrat Medium" panose="00000600000000000000" pitchFamily="2" charset="0"/>
              </a:rPr>
              <a:t>This project has received funding from the European Union’s Horizon 2020 research and innovation </a:t>
            </a:r>
            <a:r>
              <a:rPr lang="en-GB" sz="2000" dirty="0">
                <a:latin typeface="Montserrat Medium" panose="00000600000000000000" pitchFamily="2" charset="0"/>
              </a:rPr>
              <a:t>programme</a:t>
            </a:r>
            <a:r>
              <a:rPr sz="2000" dirty="0">
                <a:latin typeface="Montserrat Medium" panose="00000600000000000000" pitchFamily="2" charset="0"/>
              </a:rPr>
              <a:t> under grant agreement No 101003534.</a:t>
            </a:r>
          </a:p>
        </p:txBody>
      </p:sp>
      <p:pic>
        <p:nvPicPr>
          <p:cNvPr id="127" name="image6.jpg" descr="image6.jpg"/>
          <p:cNvPicPr>
            <a:picLocks noChangeAspect="1"/>
          </p:cNvPicPr>
          <p:nvPr/>
        </p:nvPicPr>
        <p:blipFill>
          <a:blip r:embed="rId4"/>
          <a:stretch>
            <a:fillRect/>
          </a:stretch>
        </p:blipFill>
        <p:spPr>
          <a:xfrm>
            <a:off x="467364" y="41408489"/>
            <a:ext cx="1676315" cy="1109703"/>
          </a:xfrm>
          <a:prstGeom prst="rect">
            <a:avLst/>
          </a:prstGeom>
          <a:noFill/>
          <a:ln w="12700">
            <a:miter lim="400000"/>
          </a:ln>
        </p:spPr>
      </p:pic>
      <p:sp>
        <p:nvSpPr>
          <p:cNvPr id="129" name="Shape 137"/>
          <p:cNvSpPr txBox="1"/>
          <p:nvPr/>
        </p:nvSpPr>
        <p:spPr>
          <a:xfrm>
            <a:off x="5385062" y="7379626"/>
            <a:ext cx="22829330" cy="1951767"/>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3923" tIns="63923" rIns="63923" bIns="63923">
            <a:noAutofit/>
          </a:bodyPr>
          <a:lstStyle/>
          <a:p>
            <a:pPr algn="ctr" defTabSz="457200">
              <a:defRPr sz="6000" b="1">
                <a:solidFill>
                  <a:srgbClr val="015991"/>
                </a:solidFill>
                <a:latin typeface="Montserrat-ExtraBold"/>
                <a:ea typeface="Montserrat-ExtraBold"/>
                <a:cs typeface="Montserrat-ExtraBold"/>
                <a:sym typeface="Montserrat-ExtraBold"/>
              </a:defRPr>
            </a:pPr>
            <a:r>
              <a:rPr sz="6600" dirty="0">
                <a:latin typeface="Montserrat Medium" panose="00000600000000000000" pitchFamily="2" charset="0"/>
              </a:rPr>
              <a:t>Smart control of the climate resilience </a:t>
            </a:r>
            <a:endParaRPr lang="en-GB" sz="6600" dirty="0">
              <a:latin typeface="Montserrat Medium" panose="00000600000000000000" pitchFamily="2" charset="0"/>
            </a:endParaRPr>
          </a:p>
          <a:p>
            <a:pPr algn="ctr" defTabSz="457200">
              <a:defRPr sz="6000" b="1">
                <a:solidFill>
                  <a:srgbClr val="015991"/>
                </a:solidFill>
                <a:latin typeface="Montserrat-ExtraBold"/>
                <a:ea typeface="Montserrat-ExtraBold"/>
                <a:cs typeface="Montserrat-ExtraBold"/>
                <a:sym typeface="Montserrat-ExtraBold"/>
              </a:defRPr>
            </a:pPr>
            <a:r>
              <a:rPr lang="fr-FR" sz="6600" b="0" dirty="0">
                <a:latin typeface="Montserrat Medium" panose="00000600000000000000" pitchFamily="2" charset="0"/>
                <a:ea typeface="Montserrat Medium"/>
                <a:cs typeface="Montserrat Medium"/>
                <a:sym typeface="Montserrat Medium"/>
              </a:rPr>
              <a:t>in</a:t>
            </a:r>
            <a:r>
              <a:rPr sz="6600" b="0" dirty="0">
                <a:latin typeface="Montserrat Medium" panose="00000600000000000000" pitchFamily="2" charset="0"/>
                <a:ea typeface="Montserrat Medium"/>
                <a:cs typeface="Montserrat Medium"/>
                <a:sym typeface="Montserrat Medium"/>
              </a:rPr>
              <a:t> European coastal cities</a:t>
            </a:r>
            <a:endParaRPr lang="en-GB" sz="6600" b="0" dirty="0">
              <a:latin typeface="Montserrat Medium" panose="00000600000000000000" pitchFamily="2" charset="0"/>
              <a:ea typeface="Montserrat Medium"/>
              <a:cs typeface="Montserrat Medium"/>
              <a:sym typeface="Montserrat Medium"/>
            </a:endParaRPr>
          </a:p>
        </p:txBody>
      </p:sp>
      <p:sp>
        <p:nvSpPr>
          <p:cNvPr id="131" name="Connecteur droit 36"/>
          <p:cNvSpPr/>
          <p:nvPr/>
        </p:nvSpPr>
        <p:spPr>
          <a:xfrm flipV="1">
            <a:off x="11619459" y="27749993"/>
            <a:ext cx="14848445" cy="25329"/>
          </a:xfrm>
          <a:prstGeom prst="line">
            <a:avLst/>
          </a:prstGeom>
          <a:ln w="6350">
            <a:solidFill>
              <a:srgbClr val="FFFFFF"/>
            </a:solidFill>
            <a:miter/>
          </a:ln>
        </p:spPr>
        <p:txBody>
          <a:bodyPr lIns="45718" tIns="45718" rIns="45718" bIns="45718"/>
          <a:lstStyle/>
          <a:p>
            <a:endParaRPr>
              <a:latin typeface="Montserrat Medium" panose="00000600000000000000" pitchFamily="2" charset="0"/>
            </a:endParaRPr>
          </a:p>
        </p:txBody>
      </p:sp>
      <p:pic>
        <p:nvPicPr>
          <p:cNvPr id="132" name="SCORE-LOGO-DEF.jpg" descr="SCORE-LOGO-DEF.jpg"/>
          <p:cNvPicPr>
            <a:picLocks noChangeAspect="1"/>
          </p:cNvPicPr>
          <p:nvPr/>
        </p:nvPicPr>
        <p:blipFill rotWithShape="1">
          <a:blip r:embed="rId5"/>
          <a:srcRect l="2976" t="20667" b="14394"/>
          <a:stretch/>
        </p:blipFill>
        <p:spPr>
          <a:xfrm>
            <a:off x="12680770" y="5350576"/>
            <a:ext cx="8036440" cy="1713077"/>
          </a:xfrm>
          <a:prstGeom prst="rect">
            <a:avLst/>
          </a:prstGeom>
          <a:noFill/>
          <a:ln w="12700">
            <a:miter lim="400000"/>
          </a:ln>
        </p:spPr>
      </p:pic>
      <p:sp>
        <p:nvSpPr>
          <p:cNvPr id="26" name="ZoneTexte 25">
            <a:extLst>
              <a:ext uri="{FF2B5EF4-FFF2-40B4-BE49-F238E27FC236}">
                <a16:creationId xmlns:a16="http://schemas.microsoft.com/office/drawing/2014/main" id="{9303DD35-7779-43B7-B97B-D11B083F6161}"/>
              </a:ext>
            </a:extLst>
          </p:cNvPr>
          <p:cNvSpPr txBox="1"/>
          <p:nvPr/>
        </p:nvSpPr>
        <p:spPr>
          <a:xfrm>
            <a:off x="16051089" y="41844129"/>
            <a:ext cx="15361920" cy="1261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57200">
              <a:defRPr sz="6000" b="1">
                <a:solidFill>
                  <a:srgbClr val="015991"/>
                </a:solidFill>
                <a:latin typeface="Montserrat-ExtraBold"/>
                <a:ea typeface="Montserrat-ExtraBold"/>
                <a:cs typeface="Montserrat-ExtraBold"/>
                <a:sym typeface="Montserrat-ExtraBold"/>
              </a:defRPr>
            </a:pPr>
            <a:r>
              <a:rPr lang="en-US" sz="3600" dirty="0">
                <a:latin typeface="Montserrat Medium" panose="00000600000000000000" pitchFamily="2" charset="0"/>
              </a:rPr>
              <a:t>www.score-eu-project.eu  | contact@score-eu-project.eu</a:t>
            </a:r>
            <a:endParaRPr lang="en-US" sz="3600" b="0" dirty="0">
              <a:latin typeface="Montserrat Medium" panose="00000600000000000000" pitchFamily="2" charset="0"/>
              <a:ea typeface="Montserrat Medium"/>
              <a:cs typeface="Montserrat Medium"/>
              <a:sym typeface="Montserrat Medium"/>
            </a:endParaRPr>
          </a:p>
          <a:p>
            <a:pPr defTabSz="457200">
              <a:defRPr sz="6000" b="1">
                <a:solidFill>
                  <a:srgbClr val="015991"/>
                </a:solidFill>
                <a:latin typeface="Montserrat-ExtraBold"/>
                <a:ea typeface="Montserrat-ExtraBold"/>
                <a:cs typeface="Montserrat-ExtraBold"/>
                <a:sym typeface="Montserrat-ExtraBold"/>
              </a:defRPr>
            </a:pPr>
            <a:endParaRPr lang="en-US" sz="4000" b="0" dirty="0">
              <a:latin typeface="Montserrat Medium" panose="00000600000000000000" pitchFamily="2" charset="0"/>
              <a:ea typeface="Montserrat Medium"/>
              <a:cs typeface="Montserrat Medium"/>
              <a:sym typeface="Montserrat Medium"/>
            </a:endParaRPr>
          </a:p>
        </p:txBody>
      </p:sp>
      <p:sp>
        <p:nvSpPr>
          <p:cNvPr id="39" name="TextBox 38">
            <a:extLst>
              <a:ext uri="{FF2B5EF4-FFF2-40B4-BE49-F238E27FC236}">
                <a16:creationId xmlns:a16="http://schemas.microsoft.com/office/drawing/2014/main" id="{F0DCAC26-2521-48F9-853C-F230FF7C420E}"/>
              </a:ext>
            </a:extLst>
          </p:cNvPr>
          <p:cNvSpPr txBox="1"/>
          <p:nvPr/>
        </p:nvSpPr>
        <p:spPr>
          <a:xfrm>
            <a:off x="5597381" y="9842423"/>
            <a:ext cx="22829330"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GB" sz="5400" dirty="0">
                <a:solidFill>
                  <a:schemeClr val="accent1">
                    <a:lumMod val="50000"/>
                  </a:schemeClr>
                </a:solidFill>
                <a:latin typeface="Calibri"/>
                <a:cs typeface="Times New Roman"/>
              </a:rPr>
              <a:t>Assessing the Utility of Ecosystem-based Adaptation for Building Resilience Against Sea-Level Rise and Coastal Hazards on Ireland’s West Coast through Multi-Criteria Analysis and Cost-Benefit Analysis</a:t>
            </a:r>
            <a:endParaRPr lang="en-US" sz="5400" dirty="0">
              <a:solidFill>
                <a:schemeClr val="accent1">
                  <a:lumMod val="50000"/>
                </a:schemeClr>
              </a:solidFill>
              <a:latin typeface="Calibri"/>
              <a:cs typeface="Times New Roman"/>
            </a:endParaRPr>
          </a:p>
          <a:p>
            <a:r>
              <a:rPr lang="en-IE" sz="3200" dirty="0">
                <a:solidFill>
                  <a:schemeClr val="accent5">
                    <a:lumMod val="50000"/>
                  </a:schemeClr>
                </a:solidFill>
                <a:latin typeface="Montserrat Medium"/>
              </a:rPr>
              <a:t>Ananya Tiwari, </a:t>
            </a:r>
            <a:r>
              <a:rPr lang="en-IE" sz="3200" dirty="0" err="1">
                <a:solidFill>
                  <a:schemeClr val="accent5">
                    <a:lumMod val="50000"/>
                  </a:schemeClr>
                </a:solidFill>
                <a:latin typeface="Montserrat Medium"/>
              </a:rPr>
              <a:t>Dr.Iulia</a:t>
            </a:r>
            <a:r>
              <a:rPr lang="en-IE" sz="3200" dirty="0">
                <a:solidFill>
                  <a:schemeClr val="accent5">
                    <a:lumMod val="50000"/>
                  </a:schemeClr>
                </a:solidFill>
                <a:latin typeface="Montserrat Medium"/>
              </a:rPr>
              <a:t> Anton and </a:t>
            </a:r>
            <a:r>
              <a:rPr lang="en-IE" sz="3200" dirty="0" err="1">
                <a:solidFill>
                  <a:schemeClr val="accent5">
                    <a:lumMod val="50000"/>
                  </a:schemeClr>
                </a:solidFill>
                <a:latin typeface="Montserrat Medium"/>
              </a:rPr>
              <a:t>Dr.</a:t>
            </a:r>
            <a:r>
              <a:rPr lang="en-IE" sz="3200" dirty="0">
                <a:solidFill>
                  <a:schemeClr val="accent5">
                    <a:lumMod val="50000"/>
                  </a:schemeClr>
                </a:solidFill>
                <a:latin typeface="Montserrat Medium"/>
              </a:rPr>
              <a:t> Salem Gharbia</a:t>
            </a:r>
          </a:p>
          <a:p>
            <a:r>
              <a:rPr lang="en-IE" sz="1800" dirty="0">
                <a:solidFill>
                  <a:schemeClr val="accent5">
                    <a:lumMod val="50000"/>
                  </a:schemeClr>
                </a:solidFill>
                <a:latin typeface="Montserrat Medium"/>
              </a:rPr>
              <a:t>Atlantic Technological University (ATU), Ash Lane, Sligo, F91YW50, Ireland. </a:t>
            </a:r>
          </a:p>
          <a:p>
            <a:endParaRPr lang="en-IE" sz="1200" dirty="0">
              <a:latin typeface="Montserrat Medium" panose="00000600000000000000" pitchFamily="2" charset="0"/>
            </a:endParaRPr>
          </a:p>
        </p:txBody>
      </p:sp>
      <p:sp>
        <p:nvSpPr>
          <p:cNvPr id="2" name="TextBox 1">
            <a:extLst>
              <a:ext uri="{FF2B5EF4-FFF2-40B4-BE49-F238E27FC236}">
                <a16:creationId xmlns:a16="http://schemas.microsoft.com/office/drawing/2014/main" id="{E9B5750B-0C44-67D5-BA8D-F45C5D97CD38}"/>
              </a:ext>
            </a:extLst>
          </p:cNvPr>
          <p:cNvSpPr txBox="1"/>
          <p:nvPr/>
        </p:nvSpPr>
        <p:spPr>
          <a:xfrm>
            <a:off x="4506685" y="22535471"/>
            <a:ext cx="7576458" cy="565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108" tIns="36108" rIns="36108" bIns="36108" numCol="1" spcCol="38100" rtlCol="0" anchor="t">
            <a:spAutoFit/>
          </a:bodyPr>
          <a:lstStyle/>
          <a:p>
            <a:pPr marL="0" marR="0" indent="0" algn="ctr" defTabSz="4660212"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mj-lt"/>
              <a:ea typeface="+mj-ea"/>
              <a:cs typeface="+mj-cs"/>
              <a:sym typeface="Calibri"/>
            </a:endParaRPr>
          </a:p>
        </p:txBody>
      </p:sp>
      <p:pic>
        <p:nvPicPr>
          <p:cNvPr id="10" name="Picture 9" descr="A picture containing water, landscape, body of water, painting&#10;&#10;Description automatically generated">
            <a:extLst>
              <a:ext uri="{FF2B5EF4-FFF2-40B4-BE49-F238E27FC236}">
                <a16:creationId xmlns:a16="http://schemas.microsoft.com/office/drawing/2014/main" id="{F7556016-5C49-EA35-CD8B-0D20FF1D62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6567" y="13967315"/>
            <a:ext cx="5952015" cy="5530053"/>
          </a:xfrm>
          <a:prstGeom prst="rect">
            <a:avLst/>
          </a:prstGeom>
          <a:ln>
            <a:noFill/>
          </a:ln>
          <a:effectLst>
            <a:softEdge rad="112500"/>
          </a:effectLst>
        </p:spPr>
      </p:pic>
      <p:pic>
        <p:nvPicPr>
          <p:cNvPr id="12" name="Picture 11" descr="A picture containing map, aerial photography, bird's-eye view, aerial&#10;&#10;Description automatically generated">
            <a:extLst>
              <a:ext uri="{FF2B5EF4-FFF2-40B4-BE49-F238E27FC236}">
                <a16:creationId xmlns:a16="http://schemas.microsoft.com/office/drawing/2014/main" id="{C112606C-400C-6730-9FBB-75D4EC6BDE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60368" y="13979513"/>
            <a:ext cx="5736194" cy="5525990"/>
          </a:xfrm>
          <a:prstGeom prst="rect">
            <a:avLst/>
          </a:prstGeom>
          <a:ln>
            <a:noFill/>
          </a:ln>
          <a:effectLst>
            <a:softEdge rad="112500"/>
          </a:effectLst>
        </p:spPr>
      </p:pic>
      <p:sp>
        <p:nvSpPr>
          <p:cNvPr id="13" name="TextBox 12">
            <a:extLst>
              <a:ext uri="{FF2B5EF4-FFF2-40B4-BE49-F238E27FC236}">
                <a16:creationId xmlns:a16="http://schemas.microsoft.com/office/drawing/2014/main" id="{FDEBF4D1-DF29-B627-B473-686AE009B733}"/>
              </a:ext>
            </a:extLst>
          </p:cNvPr>
          <p:cNvSpPr txBox="1"/>
          <p:nvPr/>
        </p:nvSpPr>
        <p:spPr>
          <a:xfrm flipH="1">
            <a:off x="16566567" y="25816045"/>
            <a:ext cx="10323966" cy="6269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108" tIns="36108" rIns="36108" bIns="36108" numCol="1" spcCol="38100" rtlCol="0" anchor="t">
            <a:spAutoFit/>
          </a:bodyPr>
          <a:lstStyle/>
          <a:p>
            <a:pPr marL="0" marR="0" indent="0" algn="ctr" defTabSz="4660212"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a:ln>
                  <a:noFill/>
                </a:ln>
                <a:solidFill>
                  <a:srgbClr val="000000"/>
                </a:solidFill>
                <a:effectLst/>
                <a:uFillTx/>
                <a:ea typeface="+mj-ea"/>
                <a:cs typeface="+mj-cs"/>
                <a:sym typeface="Calibri"/>
              </a:rPr>
              <a:t>   MULTI-CRIT</a:t>
            </a:r>
            <a:r>
              <a:rPr lang="en-GB" sz="3600" b="1" dirty="0"/>
              <a:t>ERIA ANALYSIS RESULTS</a:t>
            </a:r>
            <a:endParaRPr kumimoji="0" lang="en-GB" sz="3600" b="0" i="0" u="none" strike="noStrike" cap="none" spc="0" normalizeH="0" baseline="0" dirty="0">
              <a:ln>
                <a:noFill/>
              </a:ln>
              <a:solidFill>
                <a:srgbClr val="000000"/>
              </a:solidFill>
              <a:effectLst/>
              <a:uFillTx/>
              <a:ea typeface="+mj-ea"/>
              <a:cs typeface="+mj-cs"/>
              <a:sym typeface="Calibri"/>
            </a:endParaRPr>
          </a:p>
        </p:txBody>
      </p:sp>
      <p:pic>
        <p:nvPicPr>
          <p:cNvPr id="14" name="Picture 13" descr="Chart&#10;&#10;Description automatically generated">
            <a:extLst>
              <a:ext uri="{FF2B5EF4-FFF2-40B4-BE49-F238E27FC236}">
                <a16:creationId xmlns:a16="http://schemas.microsoft.com/office/drawing/2014/main" id="{5DEB87AC-BF70-D63F-A5D2-468E4D2538A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358" t="17480" r="5531" b="12099"/>
          <a:stretch/>
        </p:blipFill>
        <p:spPr>
          <a:xfrm>
            <a:off x="15849600" y="26504519"/>
            <a:ext cx="11798300" cy="4607701"/>
          </a:xfrm>
          <a:prstGeom prst="rect">
            <a:avLst/>
          </a:prstGeom>
        </p:spPr>
      </p:pic>
      <p:pic>
        <p:nvPicPr>
          <p:cNvPr id="17" name="Picture 16" descr="Chart, bar chart&#10;&#10;Description automatically generated">
            <a:extLst>
              <a:ext uri="{FF2B5EF4-FFF2-40B4-BE49-F238E27FC236}">
                <a16:creationId xmlns:a16="http://schemas.microsoft.com/office/drawing/2014/main" id="{73EBD784-C01E-74DD-23ED-858420DDF81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9083" t="9068" r="-390" b="8804"/>
          <a:stretch/>
        </p:blipFill>
        <p:spPr>
          <a:xfrm>
            <a:off x="15125980" y="31585948"/>
            <a:ext cx="13196973" cy="6369035"/>
          </a:xfrm>
          <a:prstGeom prst="rect">
            <a:avLst/>
          </a:prstGeom>
        </p:spPr>
      </p:pic>
      <p:pic>
        <p:nvPicPr>
          <p:cNvPr id="19" name="Picture 18" descr="A picture containing text, diagram, screenshot, font&#10;&#10;Description automatically generated">
            <a:extLst>
              <a:ext uri="{FF2B5EF4-FFF2-40B4-BE49-F238E27FC236}">
                <a16:creationId xmlns:a16="http://schemas.microsoft.com/office/drawing/2014/main" id="{8EFD879E-B8E6-70C6-02CB-4C4394B061F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759601" y="20457792"/>
            <a:ext cx="9460267" cy="4871557"/>
          </a:xfrm>
          <a:prstGeom prst="rect">
            <a:avLst/>
          </a:prstGeom>
        </p:spPr>
      </p:pic>
      <p:sp>
        <p:nvSpPr>
          <p:cNvPr id="20" name="TextBox 19">
            <a:extLst>
              <a:ext uri="{FF2B5EF4-FFF2-40B4-BE49-F238E27FC236}">
                <a16:creationId xmlns:a16="http://schemas.microsoft.com/office/drawing/2014/main" id="{4C0E1BED-7973-BBC8-110C-C6E69FF21449}"/>
              </a:ext>
            </a:extLst>
          </p:cNvPr>
          <p:cNvSpPr txBox="1"/>
          <p:nvPr/>
        </p:nvSpPr>
        <p:spPr>
          <a:xfrm flipH="1">
            <a:off x="15690992" y="21621441"/>
            <a:ext cx="3068609" cy="2042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108" tIns="36108" rIns="36108" bIns="36108" numCol="1" spcCol="38100" rtlCol="0" anchor="t">
            <a:spAutoFit/>
          </a:bodyPr>
          <a:lstStyle/>
          <a:p>
            <a:pPr marL="0" marR="0" indent="0" algn="ctr" defTabSz="4660212" rtl="0" fontAlgn="auto" latinLnBrk="0" hangingPunct="0">
              <a:lnSpc>
                <a:spcPct val="100000"/>
              </a:lnSpc>
              <a:spcBef>
                <a:spcPts val="0"/>
              </a:spcBef>
              <a:spcAft>
                <a:spcPts val="0"/>
              </a:spcAft>
              <a:buClrTx/>
              <a:buSzTx/>
              <a:buFontTx/>
              <a:buNone/>
              <a:tabLst/>
            </a:pPr>
            <a:r>
              <a:rPr lang="en-GB" sz="3200" b="1" dirty="0">
                <a:solidFill>
                  <a:srgbClr val="4BC6D7"/>
                </a:solidFill>
                <a:latin typeface="Montserrat-ExtraBold"/>
              </a:rPr>
              <a:t>Stakeholders in a Coastal City Living Lab</a:t>
            </a:r>
          </a:p>
        </p:txBody>
      </p:sp>
      <p:sp>
        <p:nvSpPr>
          <p:cNvPr id="5" name="Rectangle aux angles arrondis">
            <a:extLst>
              <a:ext uri="{FF2B5EF4-FFF2-40B4-BE49-F238E27FC236}">
                <a16:creationId xmlns:a16="http://schemas.microsoft.com/office/drawing/2014/main" id="{28E8AD56-B397-B9F3-5B4E-C51AA71EDF9A}"/>
              </a:ext>
            </a:extLst>
          </p:cNvPr>
          <p:cNvSpPr/>
          <p:nvPr/>
        </p:nvSpPr>
        <p:spPr>
          <a:xfrm>
            <a:off x="268275" y="26283514"/>
            <a:ext cx="13697836" cy="12093845"/>
          </a:xfrm>
          <a:prstGeom prst="roundRect">
            <a:avLst>
              <a:gd name="adj" fmla="val 2748"/>
            </a:avLst>
          </a:prstGeom>
          <a:solidFill>
            <a:srgbClr val="FFFFFF"/>
          </a:solidFill>
          <a:ln w="50800">
            <a:solidFill>
              <a:srgbClr val="4BC6D7"/>
            </a:solidFill>
            <a:miter lim="400000"/>
          </a:ln>
        </p:spPr>
        <p:txBody>
          <a:bodyPr lIns="36108" tIns="36108" rIns="36108" bIns="3610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1pPr>
            <a:lvl2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2pPr>
            <a:lvl3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3pPr>
            <a:lvl4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4pPr>
            <a:lvl5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5pPr>
            <a:lvl6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6pPr>
            <a:lvl7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7pPr>
            <a:lvl8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8pPr>
            <a:lvl9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9pPr>
          </a:lstStyle>
          <a:p>
            <a:pPr algn="ctr">
              <a:lnSpc>
                <a:spcPct val="107000"/>
              </a:lnSpc>
              <a:spcAft>
                <a:spcPts val="800"/>
              </a:spcAft>
            </a:pPr>
            <a:r>
              <a:rPr lang="en-IE" sz="2500" dirty="0">
                <a:latin typeface="Montserrat Regular"/>
              </a:rPr>
              <a:t>.</a:t>
            </a: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nSpc>
                <a:spcPct val="107000"/>
              </a:lnSpc>
              <a:spcAft>
                <a:spcPts val="800"/>
              </a:spcAft>
            </a:pPr>
            <a:endParaRPr lang="en-IE" sz="2500" dirty="0">
              <a:latin typeface="Montserrat Regular"/>
            </a:endParaRPr>
          </a:p>
          <a:p>
            <a:pPr marL="457200" indent="-457200">
              <a:lnSpc>
                <a:spcPct val="107000"/>
              </a:lnSpc>
              <a:spcAft>
                <a:spcPts val="800"/>
              </a:spcAft>
              <a:buFont typeface="Arial" panose="020B0604020202020204" pitchFamily="34" charset="0"/>
              <a:buChar char="•"/>
            </a:pPr>
            <a:r>
              <a:rPr lang="en-IE" sz="2500" dirty="0">
                <a:latin typeface="Montserrat Regular"/>
              </a:rPr>
              <a:t>Shoreline has been mapped using satellite imaging at </a:t>
            </a:r>
            <a:r>
              <a:rPr lang="en-IE" sz="2500" dirty="0" err="1">
                <a:latin typeface="Montserrat Regular"/>
              </a:rPr>
              <a:t>Enniscrone</a:t>
            </a:r>
            <a:r>
              <a:rPr lang="en-IE" sz="2500" dirty="0">
                <a:latin typeface="Montserrat Regular"/>
              </a:rPr>
              <a:t> and </a:t>
            </a:r>
            <a:r>
              <a:rPr lang="en-IE" sz="2500" dirty="0" err="1">
                <a:latin typeface="Montserrat Regular"/>
              </a:rPr>
              <a:t>Streedagh</a:t>
            </a:r>
            <a:r>
              <a:rPr lang="en-IE" sz="2500" dirty="0">
                <a:latin typeface="Montserrat Regular"/>
              </a:rPr>
              <a:t> beaches to study erosion rate for four scenarios: with dunes, without dunes, dunes with marram grass and dunes with chestnut fencing</a:t>
            </a:r>
          </a:p>
          <a:p>
            <a:pPr marL="457200" indent="-457200">
              <a:lnSpc>
                <a:spcPct val="107000"/>
              </a:lnSpc>
              <a:spcAft>
                <a:spcPts val="800"/>
              </a:spcAft>
              <a:buFont typeface="Arial" panose="020B0604020202020204" pitchFamily="34" charset="0"/>
              <a:buChar char="•"/>
            </a:pPr>
            <a:r>
              <a:rPr lang="en-IE" sz="2500" dirty="0">
                <a:latin typeface="Montserrat Regular"/>
              </a:rPr>
              <a:t>The erosion rate is being modelled with storm, wind/wave, and sea-level rise data to create future projections</a:t>
            </a:r>
          </a:p>
          <a:p>
            <a:pPr marL="457200" indent="-457200">
              <a:lnSpc>
                <a:spcPct val="107000"/>
              </a:lnSpc>
              <a:spcAft>
                <a:spcPts val="800"/>
              </a:spcAft>
              <a:buFont typeface="Arial" panose="020B0604020202020204" pitchFamily="34" charset="0"/>
              <a:buChar char="•"/>
            </a:pPr>
            <a:r>
              <a:rPr lang="en-IE" sz="2500" dirty="0">
                <a:latin typeface="Montserrat Regular"/>
              </a:rPr>
              <a:t>The costs and benefits (like erosion reduction and property protection, biodiversity, tourism) are being monetised to create present and socioeconomic future scenarios, and this NBS is also compared with grey infrastructure</a:t>
            </a:r>
          </a:p>
          <a:p>
            <a:pPr>
              <a:lnSpc>
                <a:spcPct val="107000"/>
              </a:lnSpc>
              <a:spcAft>
                <a:spcPts val="800"/>
              </a:spcAft>
            </a:pPr>
            <a:endParaRPr lang="en-IE" sz="2500" dirty="0">
              <a:latin typeface="Montserrat Regular"/>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latin typeface="Calibri" panose="020F0502020204030204" pitchFamily="34" charset="0"/>
                <a:ea typeface="Calibri" panose="020F0502020204030204" pitchFamily="34" charset="0"/>
                <a:cs typeface="Times New Roman" panose="02020603050405020304" pitchFamily="18" charset="0"/>
              </a:rPr>
              <a:t>Acknowledgements to </a:t>
            </a:r>
            <a:r>
              <a:rPr lang="en-IE" sz="1800" dirty="0" err="1">
                <a:latin typeface="Calibri" panose="020F0502020204030204" pitchFamily="34" charset="0"/>
                <a:ea typeface="Calibri" panose="020F0502020204030204" pitchFamily="34" charset="0"/>
                <a:cs typeface="Times New Roman" panose="02020603050405020304" pitchFamily="18" charset="0"/>
              </a:rPr>
              <a:t>Dr.</a:t>
            </a:r>
            <a:r>
              <a:rPr lang="en-IE" sz="1800" dirty="0">
                <a:latin typeface="Calibri" panose="020F0502020204030204" pitchFamily="34" charset="0"/>
                <a:ea typeface="Calibri" panose="020F0502020204030204" pitchFamily="34" charset="0"/>
                <a:cs typeface="Times New Roman" panose="02020603050405020304" pitchFamily="18" charset="0"/>
              </a:rPr>
              <a:t> Luis Campos Rodrigues, Mar </a:t>
            </a:r>
            <a:r>
              <a:rPr lang="en-IE" sz="1800" dirty="0" err="1">
                <a:latin typeface="Calibri" panose="020F0502020204030204" pitchFamily="34" charset="0"/>
                <a:ea typeface="Calibri" panose="020F0502020204030204" pitchFamily="34" charset="0"/>
                <a:cs typeface="Times New Roman" panose="02020603050405020304" pitchFamily="18" charset="0"/>
              </a:rPr>
              <a:t>Riera</a:t>
            </a:r>
            <a:r>
              <a:rPr lang="en-IE" sz="1800" dirty="0">
                <a:latin typeface="Calibri" panose="020F0502020204030204" pitchFamily="34" charset="0"/>
                <a:ea typeface="Calibri" panose="020F0502020204030204" pitchFamily="34" charset="0"/>
                <a:cs typeface="Times New Roman" panose="02020603050405020304" pitchFamily="18" charset="0"/>
              </a:rPr>
              <a:t> </a:t>
            </a:r>
            <a:r>
              <a:rPr lang="en-IE" sz="1800" dirty="0" err="1">
                <a:latin typeface="Calibri" panose="020F0502020204030204" pitchFamily="34" charset="0"/>
                <a:ea typeface="Calibri" panose="020F0502020204030204" pitchFamily="34" charset="0"/>
                <a:cs typeface="Times New Roman" panose="02020603050405020304" pitchFamily="18" charset="0"/>
              </a:rPr>
              <a:t>Spiegelhalder</a:t>
            </a:r>
            <a:r>
              <a:rPr lang="en-IE" sz="1800" dirty="0">
                <a:latin typeface="Calibri" panose="020F0502020204030204" pitchFamily="34" charset="0"/>
                <a:ea typeface="Calibri" panose="020F0502020204030204" pitchFamily="34" charset="0"/>
                <a:cs typeface="Times New Roman" panose="02020603050405020304" pitchFamily="18" charset="0"/>
              </a:rPr>
              <a:t>, And Khurram Riaz for their contributions.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descr="A screen shot of a graph&#10;&#10;Description automatically generated with low confidence">
            <a:extLst>
              <a:ext uri="{FF2B5EF4-FFF2-40B4-BE49-F238E27FC236}">
                <a16:creationId xmlns:a16="http://schemas.microsoft.com/office/drawing/2014/main" id="{60216B4F-2ACE-F47F-0AA4-04A6680B4CD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4903" y="27681278"/>
            <a:ext cx="12198811" cy="6740282"/>
          </a:xfrm>
          <a:prstGeom prst="rect">
            <a:avLst/>
          </a:prstGeom>
        </p:spPr>
      </p:pic>
      <p:grpSp>
        <p:nvGrpSpPr>
          <p:cNvPr id="21" name="Group 20">
            <a:extLst>
              <a:ext uri="{FF2B5EF4-FFF2-40B4-BE49-F238E27FC236}">
                <a16:creationId xmlns:a16="http://schemas.microsoft.com/office/drawing/2014/main" id="{75C921FA-478F-93C1-3BA8-197269157B38}"/>
              </a:ext>
            </a:extLst>
          </p:cNvPr>
          <p:cNvGrpSpPr/>
          <p:nvPr/>
        </p:nvGrpSpPr>
        <p:grpSpPr>
          <a:xfrm>
            <a:off x="227884" y="14470681"/>
            <a:ext cx="13613766" cy="11661430"/>
            <a:chOff x="293198" y="13767369"/>
            <a:chExt cx="13613766" cy="11661430"/>
          </a:xfrm>
        </p:grpSpPr>
        <p:sp>
          <p:nvSpPr>
            <p:cNvPr id="18" name="Rectangle aux angles arrondis">
              <a:extLst>
                <a:ext uri="{FF2B5EF4-FFF2-40B4-BE49-F238E27FC236}">
                  <a16:creationId xmlns:a16="http://schemas.microsoft.com/office/drawing/2014/main" id="{6BC10C6E-D81A-C614-38FF-D3311018F62C}"/>
                </a:ext>
              </a:extLst>
            </p:cNvPr>
            <p:cNvSpPr/>
            <p:nvPr/>
          </p:nvSpPr>
          <p:spPr>
            <a:xfrm>
              <a:off x="293198" y="13767369"/>
              <a:ext cx="13613766" cy="11661430"/>
            </a:xfrm>
            <a:prstGeom prst="roundRect">
              <a:avLst>
                <a:gd name="adj" fmla="val 2748"/>
              </a:avLst>
            </a:prstGeom>
            <a:solidFill>
              <a:srgbClr val="FFFFFF"/>
            </a:solidFill>
            <a:ln w="50800">
              <a:solidFill>
                <a:srgbClr val="4BC6D7"/>
              </a:solidFill>
              <a:miter lim="400000"/>
            </a:ln>
          </p:spPr>
          <p:txBody>
            <a:bodyPr lIns="36108" tIns="36108" rIns="36108" bIns="3610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1pPr>
              <a:lvl2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2pPr>
              <a:lvl3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3pPr>
              <a:lvl4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4pPr>
              <a:lvl5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5pPr>
              <a:lvl6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6pPr>
              <a:lvl7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7pPr>
              <a:lvl8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8pPr>
              <a:lvl9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9pPr>
            </a:lstStyle>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gn="ctr">
                <a:lnSpc>
                  <a:spcPct val="107000"/>
                </a:lnSpc>
                <a:spcAft>
                  <a:spcPts val="800"/>
                </a:spcAft>
              </a:pPr>
              <a:endParaRPr lang="en-IE" sz="2500" dirty="0">
                <a:latin typeface="Montserrat Regular"/>
              </a:endParaRPr>
            </a:p>
            <a:p>
              <a:pPr>
                <a:lnSpc>
                  <a:spcPct val="107000"/>
                </a:lnSpc>
                <a:spcAft>
                  <a:spcPts val="800"/>
                </a:spcAft>
              </a:pPr>
              <a:endParaRPr lang="en-IE" sz="2500" dirty="0">
                <a:latin typeface="Montserrat Regular"/>
              </a:endParaRPr>
            </a:p>
            <a:p>
              <a:pPr>
                <a:lnSpc>
                  <a:spcPct val="107000"/>
                </a:lnSpc>
                <a:spcAft>
                  <a:spcPts val="800"/>
                </a:spcAft>
              </a:pPr>
              <a:endParaRPr lang="en-IE" sz="1800" dirty="0">
                <a:latin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IE" sz="3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E" sz="3600" b="1" dirty="0">
                  <a:effectLst/>
                  <a:latin typeface="Calibri" panose="020F0502020204030204" pitchFamily="34" charset="0"/>
                  <a:ea typeface="Calibri" panose="020F0502020204030204" pitchFamily="34" charset="0"/>
                  <a:cs typeface="Times New Roman" panose="02020603050405020304" pitchFamily="18" charset="0"/>
                </a:rPr>
                <a:t>COST BENEFIT ANALYSIS OF SAND DUNE MANAGEMENT</a:t>
              </a:r>
            </a:p>
            <a:p>
              <a:pPr algn="ctr">
                <a:lnSpc>
                  <a:spcPct val="107000"/>
                </a:lnSpc>
                <a:spcAft>
                  <a:spcPts val="800"/>
                </a:spcAft>
              </a:pPr>
              <a:endParaRPr lang="en-I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a:ea typeface="Calibri" panose="020F0502020204030204" pitchFamily="34" charset="0"/>
                  <a:cs typeface="Times New Roman"/>
                </a:rPr>
                <a:t>.</a:t>
              </a:r>
              <a:endParaRPr lang="en-GB" sz="1800" dirty="0">
                <a:effectLst/>
                <a:latin typeface="Calibri"/>
                <a:ea typeface="Calibri" panose="020F0502020204030204" pitchFamily="34" charset="0"/>
                <a:cs typeface="Times New Roman"/>
              </a:endParaRPr>
            </a:p>
          </p:txBody>
        </p:sp>
        <p:sp>
          <p:nvSpPr>
            <p:cNvPr id="6" name="Shape 113">
              <a:extLst>
                <a:ext uri="{FF2B5EF4-FFF2-40B4-BE49-F238E27FC236}">
                  <a16:creationId xmlns:a16="http://schemas.microsoft.com/office/drawing/2014/main" id="{DAD2F2CD-D522-6E68-7EE1-7E1B50257D83}"/>
                </a:ext>
              </a:extLst>
            </p:cNvPr>
            <p:cNvSpPr txBox="1"/>
            <p:nvPr/>
          </p:nvSpPr>
          <p:spPr>
            <a:xfrm>
              <a:off x="549397" y="14129270"/>
              <a:ext cx="13101367" cy="10916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40912" tIns="40912" rIns="40912" bIns="40912"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1pPr>
              <a:lvl2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2pPr>
              <a:lvl3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3pPr>
              <a:lvl4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4pPr>
              <a:lvl5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5pPr>
              <a:lvl6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6pPr>
              <a:lvl7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7pPr>
              <a:lvl8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8pPr>
              <a:lvl9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9pPr>
            </a:lstStyle>
            <a:p>
              <a:pPr algn="ctr" defTabSz="457200">
                <a:defRPr sz="4000" b="1">
                  <a:solidFill>
                    <a:srgbClr val="4BC6D7"/>
                  </a:solidFill>
                  <a:latin typeface="Montserrat-ExtraBold"/>
                  <a:ea typeface="Montserrat-ExtraBold"/>
                  <a:cs typeface="Montserrat-ExtraBold"/>
                  <a:sym typeface="Montserrat-ExtraBold"/>
                </a:defRPr>
              </a:pPr>
              <a:r>
                <a:rPr lang="en-US" dirty="0"/>
                <a:t>ABSTRACT</a:t>
              </a:r>
            </a:p>
            <a:p>
              <a:pPr algn="ctr" defTabSz="457200">
                <a:defRPr sz="4000" b="1">
                  <a:solidFill>
                    <a:srgbClr val="4BC6D7"/>
                  </a:solidFill>
                  <a:latin typeface="Montserrat-ExtraBold"/>
                  <a:ea typeface="Montserrat-ExtraBold"/>
                  <a:cs typeface="Montserrat-ExtraBold"/>
                  <a:sym typeface="Montserrat-ExtraBold"/>
                </a:defRPr>
              </a:pPr>
              <a:endParaRPr lang="en-US" dirty="0"/>
            </a:p>
            <a:p>
              <a:pPr marL="0" marR="0" indent="0" algn="just" defTabSz="4660212" rtl="0" fontAlgn="auto" latinLnBrk="0" hangingPunct="0">
                <a:lnSpc>
                  <a:spcPct val="100000"/>
                </a:lnSpc>
                <a:spcBef>
                  <a:spcPts val="0"/>
                </a:spcBef>
                <a:spcAft>
                  <a:spcPts val="0"/>
                </a:spcAft>
                <a:buClrTx/>
                <a:buSzTx/>
                <a:buFontTx/>
                <a:buNone/>
                <a:tabLst/>
              </a:pPr>
              <a:r>
                <a:rPr lang="en-GB" sz="2400" dirty="0">
                  <a:latin typeface="Montserrat Regular"/>
                </a:rPr>
                <a:t>The West Coast of Ireland is a region filled with natural beauty, economic opportunities, and home to an ancient culture and language. This region is under impending threat due to an increase in the intensity and frequency of storms and floods, and coastal erosion. To address this, ATU Sligo in collaboration with the EU SCORE project and the Sligo County Council, has set up a Coastal City Living Lab (CCLL) in Sligo. The CCLL uses a real-life testing environment involving stakeholder engagement, ecosystem-based adaptation, and smart technologies (like sensors and digital twin) to monitor and address coastal climate change. The ecosystem-based adaptation (EBA) strategies in Sligo are being studied through stakeholder-engagement (multi-criteria analysis) as well as expert-based assessment (cost-benefit analysis). Multi-criteria analysis (MCA) is being conducted with stakeholders from academia, industry, public sector and civil society to assess and rank the most effective EBA solutions for Sligo County based on six identified evaluation criteria. This will contribute to local policy documents, spread awareness about EBAs, as well as inform and encourage the uptake of EBA solutions. In addition to this, a cost benefit analysis (CBA) of selected EBA measures (like sand dune management) is being conducted to assess its role in reducing erosion as well as its environmental and socioeconomic co-benefits. For this, two study sites (</a:t>
              </a:r>
              <a:r>
                <a:rPr lang="en-GB" sz="2400" dirty="0" err="1">
                  <a:latin typeface="Montserrat Regular"/>
                </a:rPr>
                <a:t>Enniscrone</a:t>
              </a:r>
              <a:r>
                <a:rPr lang="en-GB" sz="2400" dirty="0">
                  <a:latin typeface="Montserrat Regular"/>
                </a:rPr>
                <a:t> and </a:t>
              </a:r>
              <a:r>
                <a:rPr lang="en-GB" sz="2400" dirty="0" err="1">
                  <a:latin typeface="Montserrat Regular"/>
                </a:rPr>
                <a:t>Streedagh</a:t>
              </a:r>
              <a:r>
                <a:rPr lang="en-GB" sz="2400" dirty="0">
                  <a:latin typeface="Montserrat Regular"/>
                </a:rPr>
                <a:t>) have been selected in Sligo County. Using satellite-based imaging, data is being gathered on the changes in shoreline erosion before and after the implementation of sand dune management, a prominent EBA across Ireland. These exercises are helping not only in initiating a dialogue about EBAs amongst local authorities and stakeholders, but also in assessing its impact as opposed to engineering-based measures. Based on the results of both these socio-economic appraisal exercises, the Sligo County Council plans to implement more EBA projects, to build coastal resilience.  </a:t>
              </a:r>
              <a:endParaRPr lang="en-IE" sz="8800" dirty="0"/>
            </a:p>
          </p:txBody>
        </p:sp>
      </p:grpSp>
      <p:sp>
        <p:nvSpPr>
          <p:cNvPr id="15" name="Shape 113">
            <a:extLst>
              <a:ext uri="{FF2B5EF4-FFF2-40B4-BE49-F238E27FC236}">
                <a16:creationId xmlns:a16="http://schemas.microsoft.com/office/drawing/2014/main" id="{05E76D4D-C444-1B63-07B5-952A755698F1}"/>
              </a:ext>
            </a:extLst>
          </p:cNvPr>
          <p:cNvSpPr txBox="1"/>
          <p:nvPr/>
        </p:nvSpPr>
        <p:spPr>
          <a:xfrm>
            <a:off x="16698990" y="12721489"/>
            <a:ext cx="11615136" cy="6981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40912" tIns="40912" rIns="40912" bIns="40912"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1pPr>
            <a:lvl2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2pPr>
            <a:lvl3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3pPr>
            <a:lvl4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4pPr>
            <a:lvl5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5pPr>
            <a:lvl6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6pPr>
            <a:lvl7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7pPr>
            <a:lvl8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8pPr>
            <a:lvl9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lvl9pPr>
          </a:lstStyle>
          <a:p>
            <a:pPr algn="ctr" defTabSz="457200">
              <a:defRPr sz="4000" b="1">
                <a:solidFill>
                  <a:srgbClr val="4BC6D7"/>
                </a:solidFill>
                <a:latin typeface="Montserrat-ExtraBold"/>
                <a:ea typeface="Montserrat-ExtraBold"/>
                <a:cs typeface="Montserrat-ExtraBold"/>
                <a:sym typeface="Montserrat-ExtraBold"/>
              </a:defRPr>
            </a:pPr>
            <a:r>
              <a:rPr lang="en-US"/>
              <a:t>STUDY AREAS</a:t>
            </a:r>
          </a:p>
        </p:txBody>
      </p:sp>
      <p:sp>
        <p:nvSpPr>
          <p:cNvPr id="23" name="TextBox 22">
            <a:extLst>
              <a:ext uri="{FF2B5EF4-FFF2-40B4-BE49-F238E27FC236}">
                <a16:creationId xmlns:a16="http://schemas.microsoft.com/office/drawing/2014/main" id="{0D7ABF93-B175-46B9-3661-DF04F87CE0A4}"/>
              </a:ext>
            </a:extLst>
          </p:cNvPr>
          <p:cNvSpPr txBox="1"/>
          <p:nvPr/>
        </p:nvSpPr>
        <p:spPr>
          <a:xfrm>
            <a:off x="16211929" y="19294828"/>
            <a:ext cx="6661292"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57200">
              <a:defRPr sz="4000" b="1">
                <a:solidFill>
                  <a:srgbClr val="4BC6D7"/>
                </a:solidFill>
                <a:latin typeface="Montserrat-ExtraBold"/>
                <a:ea typeface="Montserrat-ExtraBold"/>
                <a:cs typeface="Montserrat-ExtraBold"/>
                <a:sym typeface="Montserrat-ExtraBold"/>
              </a:defRPr>
            </a:pPr>
            <a:r>
              <a:rPr lang="en-US" sz="3600" dirty="0" err="1"/>
              <a:t>Streedagh</a:t>
            </a:r>
            <a:r>
              <a:rPr lang="en-US" sz="3600" dirty="0"/>
              <a:t>, Sligo County</a:t>
            </a:r>
          </a:p>
        </p:txBody>
      </p:sp>
      <p:sp>
        <p:nvSpPr>
          <p:cNvPr id="28" name="TextBox 27">
            <a:extLst>
              <a:ext uri="{FF2B5EF4-FFF2-40B4-BE49-F238E27FC236}">
                <a16:creationId xmlns:a16="http://schemas.microsoft.com/office/drawing/2014/main" id="{022148C0-11A7-D433-D18C-6264EA6EBAE6}"/>
              </a:ext>
            </a:extLst>
          </p:cNvPr>
          <p:cNvSpPr txBox="1"/>
          <p:nvPr/>
        </p:nvSpPr>
        <p:spPr>
          <a:xfrm>
            <a:off x="22695516" y="19324765"/>
            <a:ext cx="697168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57200">
              <a:defRPr sz="4000" b="1">
                <a:solidFill>
                  <a:srgbClr val="4BC6D7"/>
                </a:solidFill>
                <a:latin typeface="Montserrat-ExtraBold"/>
                <a:ea typeface="Montserrat-ExtraBold"/>
                <a:cs typeface="Montserrat-ExtraBold"/>
                <a:sym typeface="Montserrat-ExtraBold"/>
              </a:defRPr>
            </a:pPr>
            <a:r>
              <a:rPr lang="en-US" sz="3600" dirty="0" err="1"/>
              <a:t>Enniscrone</a:t>
            </a:r>
            <a:r>
              <a:rPr lang="en-US" sz="3600" dirty="0"/>
              <a:t>, Sligo County</a:t>
            </a:r>
          </a:p>
        </p:txBody>
      </p:sp>
      <p:pic>
        <p:nvPicPr>
          <p:cNvPr id="1028" name="Picture 4">
            <a:extLst>
              <a:ext uri="{FF2B5EF4-FFF2-40B4-BE49-F238E27FC236}">
                <a16:creationId xmlns:a16="http://schemas.microsoft.com/office/drawing/2014/main" id="{0BB900FD-260E-7AB3-2EC6-236BA5AC9FF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28686" y="38661188"/>
            <a:ext cx="13367876" cy="3116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36108" tIns="36108" rIns="36108" bIns="36108" numCol="1" spcCol="38100" rtlCol="0" anchor="ctr">
        <a:spAutoFit/>
      </a:bodyPr>
      <a:lstStyle>
        <a:def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36108" tIns="36108" rIns="36108" bIns="36108" numCol="1" spcCol="38100" rtlCol="0" anchor="t">
        <a:spAutoFit/>
      </a:bodyPr>
      <a:lstStyle>
        <a:def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36108" tIns="36108" rIns="36108" bIns="36108" numCol="1" spcCol="38100" rtlCol="0" anchor="ctr">
        <a:spAutoFit/>
      </a:bodyPr>
      <a:lstStyle>
        <a:def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36108" tIns="36108" rIns="36108" bIns="36108" numCol="1" spcCol="38100" rtlCol="0" anchor="t">
        <a:spAutoFit/>
      </a:bodyPr>
      <a:lstStyle>
        <a:defPPr marL="0" marR="0" indent="0" algn="l" defTabSz="4660212"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39943fa-e574-42cd-8a8f-3889fb91f45a" xsi:nil="true"/>
    <lcf76f155ced4ddcb4097134ff3c332f xmlns="85800091-12f9-4adf-9490-7f6e231a36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9F6635C69E9B4CB8D5E1118B7B4AC5" ma:contentTypeVersion="16" ma:contentTypeDescription="Create a new document." ma:contentTypeScope="" ma:versionID="dea8d5e96be229ebccbe3e9bb71653e6">
  <xsd:schema xmlns:xsd="http://www.w3.org/2001/XMLSchema" xmlns:xs="http://www.w3.org/2001/XMLSchema" xmlns:p="http://schemas.microsoft.com/office/2006/metadata/properties" xmlns:ns2="85800091-12f9-4adf-9490-7f6e231a36b5" xmlns:ns3="639943fa-e574-42cd-8a8f-3889fb91f45a" targetNamespace="http://schemas.microsoft.com/office/2006/metadata/properties" ma:root="true" ma:fieldsID="384d3130e53680734a7699fbe41a17a0" ns2:_="" ns3:_="">
    <xsd:import namespace="85800091-12f9-4adf-9490-7f6e231a36b5"/>
    <xsd:import namespace="639943fa-e574-42cd-8a8f-3889fb91f4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00091-12f9-4adf-9490-7f6e231a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9943fa-e574-42cd-8a8f-3889fb91f4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7f0944-a87b-451d-827c-0b0fed5c8cdb}" ma:internalName="TaxCatchAll" ma:showField="CatchAllData" ma:web="639943fa-e574-42cd-8a8f-3889fb91f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39ACC8-9824-4A49-BBB1-F087AC61A59D}">
  <ds:schemaRefs>
    <ds:schemaRef ds:uri="http://schemas.microsoft.com/sharepoint/v3/contenttype/forms"/>
  </ds:schemaRefs>
</ds:datastoreItem>
</file>

<file path=customXml/itemProps2.xml><?xml version="1.0" encoding="utf-8"?>
<ds:datastoreItem xmlns:ds="http://schemas.openxmlformats.org/officeDocument/2006/customXml" ds:itemID="{C5CA48E1-6277-4A3B-B784-0462BC2E805A}">
  <ds:schemaRefs>
    <ds:schemaRef ds:uri="16e79ef8-b4af-4e83-bb66-0e4636ebc7ee"/>
    <ds:schemaRef ds:uri="a09045e8-dafa-47c2-8d7d-1f3ec2fa58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A342996-17C8-4836-A964-16414426E943}"/>
</file>

<file path=docProps/app.xml><?xml version="1.0" encoding="utf-8"?>
<Properties xmlns="http://schemas.openxmlformats.org/officeDocument/2006/extended-properties" xmlns:vt="http://schemas.openxmlformats.org/officeDocument/2006/docPropsVTypes">
  <TotalTime>37</TotalTime>
  <Words>588</Words>
  <Application>Microsoft Office PowerPoint</Application>
  <PresentationFormat>Custom</PresentationFormat>
  <Paragraphs>89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Montserrat Medium</vt:lpstr>
      <vt:lpstr>Montserrat Regular</vt:lpstr>
      <vt:lpstr>Montserrat-ExtraBold</vt:lpstr>
      <vt:lpstr>Thème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Khurram Riaz</dc:creator>
  <cp:lastModifiedBy>Iulia Anton</cp:lastModifiedBy>
  <cp:revision>54</cp:revision>
  <dcterms:modified xsi:type="dcterms:W3CDTF">2023-05-22T11:21:54Z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0x0101004C9F6635C69E9B4CB8D5E1118B7B4AC5</vt:lpwstr>
  </property>
  <property fmtid="{D5CDD505-2E9C-101B-9397-08002B2CF9AE}" pid="3" name="MediaServiceImageTags">
    <vt:lpwstr/>
  </property>
</Properties>
</file>