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51206400" cy="288036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userDrawn="1">
          <p15:clr>
            <a:srgbClr val="A4A3A4"/>
          </p15:clr>
        </p15:guide>
        <p15:guide id="2" pos="160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9043"/>
    <a:srgbClr val="094A1A"/>
    <a:srgbClr val="266C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F9AE2F-5D9B-49C2-8B18-3CF4BC923E3B}" v="66" dt="2023-05-22T12:22:45.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51" autoAdjust="0"/>
  </p:normalViewPr>
  <p:slideViewPr>
    <p:cSldViewPr snapToGrid="0">
      <p:cViewPr>
        <p:scale>
          <a:sx n="33" d="100"/>
          <a:sy n="33" d="100"/>
        </p:scale>
        <p:origin x="-3654" y="-2532"/>
      </p:cViewPr>
      <p:guideLst>
        <p:guide orient="horz" pos="9072"/>
        <p:guide pos="160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11" Type="http://schemas.openxmlformats.org/officeDocument/2006/relationships/customXml" Target="../customXml/item3.xml"/><Relationship Id="rId5" Type="http://schemas.openxmlformats.org/officeDocument/2006/relationships/theme" Target="theme/theme1.xml"/><Relationship Id="rId10" Type="http://schemas.openxmlformats.org/officeDocument/2006/relationships/customXml" Target="../customXml/item2.xml"/><Relationship Id="rId4" Type="http://schemas.openxmlformats.org/officeDocument/2006/relationships/viewProps" Target="viewProps.xml"/><Relationship Id="rId9"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é Pessina" userId="64947ce66ec1ebcd" providerId="LiveId" clId="{FC557FAA-873A-461B-9078-020BD21B0973}"/>
    <pc:docChg chg="undo redo custSel addSld modSld">
      <pc:chgData name="André Pessina" userId="64947ce66ec1ebcd" providerId="LiveId" clId="{FC557FAA-873A-461B-9078-020BD21B0973}" dt="2023-05-08T11:42:42.473" v="494" actId="1076"/>
      <pc:docMkLst>
        <pc:docMk/>
      </pc:docMkLst>
      <pc:sldChg chg="addSp delSp modSp new mod">
        <pc:chgData name="André Pessina" userId="64947ce66ec1ebcd" providerId="LiveId" clId="{FC557FAA-873A-461B-9078-020BD21B0973}" dt="2023-05-08T11:42:42.473" v="494" actId="1076"/>
        <pc:sldMkLst>
          <pc:docMk/>
          <pc:sldMk cId="906249658" sldId="256"/>
        </pc:sldMkLst>
        <pc:spChg chg="del">
          <ac:chgData name="André Pessina" userId="64947ce66ec1ebcd" providerId="LiveId" clId="{FC557FAA-873A-461B-9078-020BD21B0973}" dt="2023-05-04T14:03:14.455" v="1" actId="478"/>
          <ac:spMkLst>
            <pc:docMk/>
            <pc:sldMk cId="906249658" sldId="256"/>
            <ac:spMk id="2" creationId="{04CB7AF3-D6A7-9FBC-A8DE-4782CB8275A6}"/>
          </ac:spMkLst>
        </pc:spChg>
        <pc:spChg chg="del">
          <ac:chgData name="André Pessina" userId="64947ce66ec1ebcd" providerId="LiveId" clId="{FC557FAA-873A-461B-9078-020BD21B0973}" dt="2023-05-04T14:03:15.759" v="2" actId="478"/>
          <ac:spMkLst>
            <pc:docMk/>
            <pc:sldMk cId="906249658" sldId="256"/>
            <ac:spMk id="3" creationId="{9CEA25CE-B062-3E7B-CB08-2C5345F7A23E}"/>
          </ac:spMkLst>
        </pc:spChg>
        <pc:spChg chg="add mod">
          <ac:chgData name="André Pessina" userId="64947ce66ec1ebcd" providerId="LiveId" clId="{FC557FAA-873A-461B-9078-020BD21B0973}" dt="2023-05-04T14:48:10.575" v="437" actId="207"/>
          <ac:spMkLst>
            <pc:docMk/>
            <pc:sldMk cId="906249658" sldId="256"/>
            <ac:spMk id="4" creationId="{DC9BE0AF-464F-FFAD-30E5-331D05BA865B}"/>
          </ac:spMkLst>
        </pc:spChg>
        <pc:spChg chg="add mod">
          <ac:chgData name="André Pessina" userId="64947ce66ec1ebcd" providerId="LiveId" clId="{FC557FAA-873A-461B-9078-020BD21B0973}" dt="2023-05-04T14:48:16.049" v="438" actId="1076"/>
          <ac:spMkLst>
            <pc:docMk/>
            <pc:sldMk cId="906249658" sldId="256"/>
            <ac:spMk id="5" creationId="{844C1A0E-4280-1D1F-8D5B-28CEDE0B315C}"/>
          </ac:spMkLst>
        </pc:spChg>
        <pc:spChg chg="add mod">
          <ac:chgData name="André Pessina" userId="64947ce66ec1ebcd" providerId="LiveId" clId="{FC557FAA-873A-461B-9078-020BD21B0973}" dt="2023-05-08T11:42:37.348" v="491" actId="1076"/>
          <ac:spMkLst>
            <pc:docMk/>
            <pc:sldMk cId="906249658" sldId="256"/>
            <ac:spMk id="6" creationId="{9876B158-15D1-DD2E-A413-6F480010AF1A}"/>
          </ac:spMkLst>
        </pc:spChg>
        <pc:spChg chg="add del mod">
          <ac:chgData name="André Pessina" userId="64947ce66ec1ebcd" providerId="LiveId" clId="{FC557FAA-873A-461B-9078-020BD21B0973}" dt="2023-05-04T14:28:08.110" v="301" actId="478"/>
          <ac:spMkLst>
            <pc:docMk/>
            <pc:sldMk cId="906249658" sldId="256"/>
            <ac:spMk id="7" creationId="{ABD2BDED-4E8E-44E4-29A2-3A578413A2BF}"/>
          </ac:spMkLst>
        </pc:spChg>
        <pc:spChg chg="add mod">
          <ac:chgData name="André Pessina" userId="64947ce66ec1ebcd" providerId="LiveId" clId="{FC557FAA-873A-461B-9078-020BD21B0973}" dt="2023-05-04T14:43:21.970" v="391" actId="1076"/>
          <ac:spMkLst>
            <pc:docMk/>
            <pc:sldMk cId="906249658" sldId="256"/>
            <ac:spMk id="8" creationId="{C94DE0DC-9BE8-8AD2-0A87-F72CE9D8A781}"/>
          </ac:spMkLst>
        </pc:spChg>
        <pc:spChg chg="add mod">
          <ac:chgData name="André Pessina" userId="64947ce66ec1ebcd" providerId="LiveId" clId="{FC557FAA-873A-461B-9078-020BD21B0973}" dt="2023-05-08T11:42:39.107" v="492" actId="1076"/>
          <ac:spMkLst>
            <pc:docMk/>
            <pc:sldMk cId="906249658" sldId="256"/>
            <ac:spMk id="12" creationId="{49998609-442E-675D-6FBE-0BE9DB985F9A}"/>
          </ac:spMkLst>
        </pc:spChg>
        <pc:spChg chg="add mod">
          <ac:chgData name="André Pessina" userId="64947ce66ec1ebcd" providerId="LiveId" clId="{FC557FAA-873A-461B-9078-020BD21B0973}" dt="2023-05-08T11:42:40.628" v="493" actId="1076"/>
          <ac:spMkLst>
            <pc:docMk/>
            <pc:sldMk cId="906249658" sldId="256"/>
            <ac:spMk id="13" creationId="{B865E9CC-8D37-6665-CF06-67B93DAD8EF0}"/>
          </ac:spMkLst>
        </pc:spChg>
        <pc:spChg chg="add mod">
          <ac:chgData name="André Pessina" userId="64947ce66ec1ebcd" providerId="LiveId" clId="{FC557FAA-873A-461B-9078-020BD21B0973}" dt="2023-05-08T11:42:42.473" v="494" actId="1076"/>
          <ac:spMkLst>
            <pc:docMk/>
            <pc:sldMk cId="906249658" sldId="256"/>
            <ac:spMk id="14" creationId="{DD29A843-AC00-EC6D-6CD6-2BA6A2D3E4D8}"/>
          </ac:spMkLst>
        </pc:spChg>
        <pc:picChg chg="add mod">
          <ac:chgData name="André Pessina" userId="64947ce66ec1ebcd" providerId="LiveId" clId="{FC557FAA-873A-461B-9078-020BD21B0973}" dt="2023-05-04T14:43:11.393" v="388" actId="14100"/>
          <ac:picMkLst>
            <pc:docMk/>
            <pc:sldMk cId="906249658" sldId="256"/>
            <ac:picMk id="10" creationId="{F528E597-01BB-93FE-BDF1-58541DA3B05C}"/>
          </ac:picMkLst>
        </pc:picChg>
        <pc:picChg chg="add mod">
          <ac:chgData name="André Pessina" userId="64947ce66ec1ebcd" providerId="LiveId" clId="{FC557FAA-873A-461B-9078-020BD21B0973}" dt="2023-05-04T14:43:17.028" v="390" actId="1076"/>
          <ac:picMkLst>
            <pc:docMk/>
            <pc:sldMk cId="906249658" sldId="256"/>
            <ac:picMk id="11" creationId="{E9AEBCA6-70D0-7DA7-1D17-7D68562B9825}"/>
          </ac:picMkLst>
        </pc:picChg>
      </pc:sldChg>
    </pc:docChg>
  </pc:docChgLst>
  <pc:docChgLst>
    <pc:chgData name="André Pessina" userId="64947ce66ec1ebcd" providerId="LiveId" clId="{62F9AE2F-5D9B-49C2-8B18-3CF4BC923E3B}"/>
    <pc:docChg chg="undo redo custSel addSld delSld modSld modMainMaster">
      <pc:chgData name="André Pessina" userId="64947ce66ec1ebcd" providerId="LiveId" clId="{62F9AE2F-5D9B-49C2-8B18-3CF4BC923E3B}" dt="2023-05-22T14:57:05.913" v="3540" actId="6549"/>
      <pc:docMkLst>
        <pc:docMk/>
      </pc:docMkLst>
      <pc:sldChg chg="addSp delSp modSp mod">
        <pc:chgData name="André Pessina" userId="64947ce66ec1ebcd" providerId="LiveId" clId="{62F9AE2F-5D9B-49C2-8B18-3CF4BC923E3B}" dt="2023-05-22T14:57:05.913" v="3540" actId="6549"/>
        <pc:sldMkLst>
          <pc:docMk/>
          <pc:sldMk cId="906249658" sldId="256"/>
        </pc:sldMkLst>
        <pc:spChg chg="add del mod">
          <ac:chgData name="André Pessina" userId="64947ce66ec1ebcd" providerId="LiveId" clId="{62F9AE2F-5D9B-49C2-8B18-3CF4BC923E3B}" dt="2023-05-16T20:16:20.059" v="1026" actId="478"/>
          <ac:spMkLst>
            <pc:docMk/>
            <pc:sldMk cId="906249658" sldId="256"/>
            <ac:spMk id="2" creationId="{A0163C62-1324-F996-E078-AF70EDF5A820}"/>
          </ac:spMkLst>
        </pc:spChg>
        <pc:spChg chg="add mod">
          <ac:chgData name="André Pessina" userId="64947ce66ec1ebcd" providerId="LiveId" clId="{62F9AE2F-5D9B-49C2-8B18-3CF4BC923E3B}" dt="2023-05-22T14:53:34.147" v="3536" actId="1076"/>
          <ac:spMkLst>
            <pc:docMk/>
            <pc:sldMk cId="906249658" sldId="256"/>
            <ac:spMk id="2" creationId="{B3AF549C-5F4D-1F64-63D4-6C6DF4CEDF4A}"/>
          </ac:spMkLst>
        </pc:spChg>
        <pc:spChg chg="add mod">
          <ac:chgData name="André Pessina" userId="64947ce66ec1ebcd" providerId="LiveId" clId="{62F9AE2F-5D9B-49C2-8B18-3CF4BC923E3B}" dt="2023-05-22T14:57:05.913" v="3540" actId="6549"/>
          <ac:spMkLst>
            <pc:docMk/>
            <pc:sldMk cId="906249658" sldId="256"/>
            <ac:spMk id="3" creationId="{227E1BBA-9E50-BDF0-1695-FD53FAE81CE3}"/>
          </ac:spMkLst>
        </pc:spChg>
        <pc:spChg chg="mod">
          <ac:chgData name="André Pessina" userId="64947ce66ec1ebcd" providerId="LiveId" clId="{62F9AE2F-5D9B-49C2-8B18-3CF4BC923E3B}" dt="2023-05-20T22:18:14.947" v="3467" actId="790"/>
          <ac:spMkLst>
            <pc:docMk/>
            <pc:sldMk cId="906249658" sldId="256"/>
            <ac:spMk id="4" creationId="{DC9BE0AF-464F-FFAD-30E5-331D05BA865B}"/>
          </ac:spMkLst>
        </pc:spChg>
        <pc:spChg chg="del mod">
          <ac:chgData name="André Pessina" userId="64947ce66ec1ebcd" providerId="LiveId" clId="{62F9AE2F-5D9B-49C2-8B18-3CF4BC923E3B}" dt="2023-05-16T21:48:11.206" v="1909" actId="478"/>
          <ac:spMkLst>
            <pc:docMk/>
            <pc:sldMk cId="906249658" sldId="256"/>
            <ac:spMk id="5" creationId="{844C1A0E-4280-1D1F-8D5B-28CEDE0B315C}"/>
          </ac:spMkLst>
        </pc:spChg>
        <pc:spChg chg="mod">
          <ac:chgData name="André Pessina" userId="64947ce66ec1ebcd" providerId="LiveId" clId="{62F9AE2F-5D9B-49C2-8B18-3CF4BC923E3B}" dt="2023-05-16T22:01:31.372" v="1969" actId="207"/>
          <ac:spMkLst>
            <pc:docMk/>
            <pc:sldMk cId="906249658" sldId="256"/>
            <ac:spMk id="6" creationId="{9876B158-15D1-DD2E-A413-6F480010AF1A}"/>
          </ac:spMkLst>
        </pc:spChg>
        <pc:spChg chg="del mod">
          <ac:chgData name="André Pessina" userId="64947ce66ec1ebcd" providerId="LiveId" clId="{62F9AE2F-5D9B-49C2-8B18-3CF4BC923E3B}" dt="2023-05-16T21:21:43.990" v="1694" actId="478"/>
          <ac:spMkLst>
            <pc:docMk/>
            <pc:sldMk cId="906249658" sldId="256"/>
            <ac:spMk id="8" creationId="{C94DE0DC-9BE8-8AD2-0A87-F72CE9D8A781}"/>
          </ac:spMkLst>
        </pc:spChg>
        <pc:spChg chg="add del mod">
          <ac:chgData name="André Pessina" userId="64947ce66ec1ebcd" providerId="LiveId" clId="{62F9AE2F-5D9B-49C2-8B18-3CF4BC923E3B}" dt="2023-05-16T20:54:46.083" v="1632" actId="478"/>
          <ac:spMkLst>
            <pc:docMk/>
            <pc:sldMk cId="906249658" sldId="256"/>
            <ac:spMk id="9" creationId="{05AC3C09-7880-A03C-58A7-602711CD9C8D}"/>
          </ac:spMkLst>
        </pc:spChg>
        <pc:spChg chg="mod">
          <ac:chgData name="André Pessina" userId="64947ce66ec1ebcd" providerId="LiveId" clId="{62F9AE2F-5D9B-49C2-8B18-3CF4BC923E3B}" dt="2023-05-16T22:01:23.224" v="1967" actId="207"/>
          <ac:spMkLst>
            <pc:docMk/>
            <pc:sldMk cId="906249658" sldId="256"/>
            <ac:spMk id="12" creationId="{49998609-442E-675D-6FBE-0BE9DB985F9A}"/>
          </ac:spMkLst>
        </pc:spChg>
        <pc:spChg chg="mod">
          <ac:chgData name="André Pessina" userId="64947ce66ec1ebcd" providerId="LiveId" clId="{62F9AE2F-5D9B-49C2-8B18-3CF4BC923E3B}" dt="2023-05-18T15:00:19.291" v="2243" actId="1076"/>
          <ac:spMkLst>
            <pc:docMk/>
            <pc:sldMk cId="906249658" sldId="256"/>
            <ac:spMk id="13" creationId="{B865E9CC-8D37-6665-CF06-67B93DAD8EF0}"/>
          </ac:spMkLst>
        </pc:spChg>
        <pc:spChg chg="add mod">
          <ac:chgData name="André Pessina" userId="64947ce66ec1ebcd" providerId="LiveId" clId="{62F9AE2F-5D9B-49C2-8B18-3CF4BC923E3B}" dt="2023-05-18T18:24:53.153" v="2624" actId="1076"/>
          <ac:spMkLst>
            <pc:docMk/>
            <pc:sldMk cId="906249658" sldId="256"/>
            <ac:spMk id="14" creationId="{8BAD1743-E6D2-D244-328C-E72F9CB57CE5}"/>
          </ac:spMkLst>
        </pc:spChg>
        <pc:spChg chg="del mod">
          <ac:chgData name="André Pessina" userId="64947ce66ec1ebcd" providerId="LiveId" clId="{62F9AE2F-5D9B-49C2-8B18-3CF4BC923E3B}" dt="2023-05-16T17:30:12.469" v="107" actId="478"/>
          <ac:spMkLst>
            <pc:docMk/>
            <pc:sldMk cId="906249658" sldId="256"/>
            <ac:spMk id="14" creationId="{DD29A843-AC00-EC6D-6CD6-2BA6A2D3E4D8}"/>
          </ac:spMkLst>
        </pc:spChg>
        <pc:spChg chg="add del mod">
          <ac:chgData name="André Pessina" userId="64947ce66ec1ebcd" providerId="LiveId" clId="{62F9AE2F-5D9B-49C2-8B18-3CF4BC923E3B}" dt="2023-05-16T18:07:11.764" v="228"/>
          <ac:spMkLst>
            <pc:docMk/>
            <pc:sldMk cId="906249658" sldId="256"/>
            <ac:spMk id="15" creationId="{2D367B1B-FD18-1D91-159F-0A19EB0CDF81}"/>
          </ac:spMkLst>
        </pc:spChg>
        <pc:spChg chg="add mod">
          <ac:chgData name="André Pessina" userId="64947ce66ec1ebcd" providerId="LiveId" clId="{62F9AE2F-5D9B-49C2-8B18-3CF4BC923E3B}" dt="2023-05-18T18:24:17.636" v="2619" actId="1076"/>
          <ac:spMkLst>
            <pc:docMk/>
            <pc:sldMk cId="906249658" sldId="256"/>
            <ac:spMk id="15" creationId="{4487419E-FD59-E2BE-A094-AEBE3A41D7CD}"/>
          </ac:spMkLst>
        </pc:spChg>
        <pc:spChg chg="add mod">
          <ac:chgData name="André Pessina" userId="64947ce66ec1ebcd" providerId="LiveId" clId="{62F9AE2F-5D9B-49C2-8B18-3CF4BC923E3B}" dt="2023-05-22T14:43:12.313" v="3528" actId="20577"/>
          <ac:spMkLst>
            <pc:docMk/>
            <pc:sldMk cId="906249658" sldId="256"/>
            <ac:spMk id="16" creationId="{E75C8589-B39C-7CB6-C2D9-83AA729C5C50}"/>
          </ac:spMkLst>
        </pc:spChg>
        <pc:spChg chg="add mod">
          <ac:chgData name="André Pessina" userId="64947ce66ec1ebcd" providerId="LiveId" clId="{62F9AE2F-5D9B-49C2-8B18-3CF4BC923E3B}" dt="2023-05-20T22:01:41.374" v="3294" actId="313"/>
          <ac:spMkLst>
            <pc:docMk/>
            <pc:sldMk cId="906249658" sldId="256"/>
            <ac:spMk id="17" creationId="{168EFC5A-80F9-E0AA-392C-79702FF2DF60}"/>
          </ac:spMkLst>
        </pc:spChg>
        <pc:spChg chg="add del mod">
          <ac:chgData name="André Pessina" userId="64947ce66ec1ebcd" providerId="LiveId" clId="{62F9AE2F-5D9B-49C2-8B18-3CF4BC923E3B}" dt="2023-05-16T20:51:24.901" v="1588"/>
          <ac:spMkLst>
            <pc:docMk/>
            <pc:sldMk cId="906249658" sldId="256"/>
            <ac:spMk id="18" creationId="{2275B759-EAA3-4238-006B-E96D55911190}"/>
          </ac:spMkLst>
        </pc:spChg>
        <pc:spChg chg="add mod">
          <ac:chgData name="André Pessina" userId="64947ce66ec1ebcd" providerId="LiveId" clId="{62F9AE2F-5D9B-49C2-8B18-3CF4BC923E3B}" dt="2023-05-22T14:43:16.098" v="3532" actId="6549"/>
          <ac:spMkLst>
            <pc:docMk/>
            <pc:sldMk cId="906249658" sldId="256"/>
            <ac:spMk id="19" creationId="{30C32A64-A8FB-64EE-AC79-0C129C36E233}"/>
          </ac:spMkLst>
        </pc:spChg>
        <pc:spChg chg="add mod">
          <ac:chgData name="André Pessina" userId="64947ce66ec1ebcd" providerId="LiveId" clId="{62F9AE2F-5D9B-49C2-8B18-3CF4BC923E3B}" dt="2023-05-22T14:51:21.815" v="3534"/>
          <ac:spMkLst>
            <pc:docMk/>
            <pc:sldMk cId="906249658" sldId="256"/>
            <ac:spMk id="20" creationId="{1801CBB9-3583-4F2F-2548-6247D05C371F}"/>
          </ac:spMkLst>
        </pc:spChg>
        <pc:spChg chg="add mod">
          <ac:chgData name="André Pessina" userId="64947ce66ec1ebcd" providerId="LiveId" clId="{62F9AE2F-5D9B-49C2-8B18-3CF4BC923E3B}" dt="2023-05-18T14:42:24.297" v="2227"/>
          <ac:spMkLst>
            <pc:docMk/>
            <pc:sldMk cId="906249658" sldId="256"/>
            <ac:spMk id="27" creationId="{032B0D96-8E9F-44AA-FBCB-E07B808A4F47}"/>
          </ac:spMkLst>
        </pc:spChg>
        <pc:spChg chg="add del mod">
          <ac:chgData name="André Pessina" userId="64947ce66ec1ebcd" providerId="LiveId" clId="{62F9AE2F-5D9B-49C2-8B18-3CF4BC923E3B}" dt="2023-05-16T22:33:53.477" v="2039" actId="478"/>
          <ac:spMkLst>
            <pc:docMk/>
            <pc:sldMk cId="906249658" sldId="256"/>
            <ac:spMk id="28" creationId="{88A14526-A64F-1011-05FE-5AD20B827067}"/>
          </ac:spMkLst>
        </pc:spChg>
        <pc:spChg chg="add del mod">
          <ac:chgData name="André Pessina" userId="64947ce66ec1ebcd" providerId="LiveId" clId="{62F9AE2F-5D9B-49C2-8B18-3CF4BC923E3B}" dt="2023-05-16T20:41:04.742" v="1416" actId="478"/>
          <ac:spMkLst>
            <pc:docMk/>
            <pc:sldMk cId="906249658" sldId="256"/>
            <ac:spMk id="29" creationId="{CEA5B3D6-281D-9F7D-F35C-DD5F00D6BE81}"/>
          </ac:spMkLst>
        </pc:spChg>
        <pc:spChg chg="add del mod">
          <ac:chgData name="André Pessina" userId="64947ce66ec1ebcd" providerId="LiveId" clId="{62F9AE2F-5D9B-49C2-8B18-3CF4BC923E3B}" dt="2023-05-16T21:55:18.470" v="1952"/>
          <ac:spMkLst>
            <pc:docMk/>
            <pc:sldMk cId="906249658" sldId="256"/>
            <ac:spMk id="30" creationId="{4196851E-6A8B-58EC-DEF2-4F59F15A108F}"/>
          </ac:spMkLst>
        </pc:spChg>
        <pc:spChg chg="add del mod">
          <ac:chgData name="André Pessina" userId="64947ce66ec1ebcd" providerId="LiveId" clId="{62F9AE2F-5D9B-49C2-8B18-3CF4BC923E3B}" dt="2023-05-16T21:53:11.163" v="1940"/>
          <ac:spMkLst>
            <pc:docMk/>
            <pc:sldMk cId="906249658" sldId="256"/>
            <ac:spMk id="31" creationId="{50ED3E2A-4DF4-7E43-D377-7305D04B7506}"/>
          </ac:spMkLst>
        </pc:spChg>
        <pc:spChg chg="add del">
          <ac:chgData name="André Pessina" userId="64947ce66ec1ebcd" providerId="LiveId" clId="{62F9AE2F-5D9B-49C2-8B18-3CF4BC923E3B}" dt="2023-05-16T20:53:11.093" v="1612" actId="478"/>
          <ac:spMkLst>
            <pc:docMk/>
            <pc:sldMk cId="906249658" sldId="256"/>
            <ac:spMk id="32" creationId="{BCF4748B-5E92-D6D7-31AB-4F239F888652}"/>
          </ac:spMkLst>
        </pc:spChg>
        <pc:spChg chg="add mod">
          <ac:chgData name="André Pessina" userId="64947ce66ec1ebcd" providerId="LiveId" clId="{62F9AE2F-5D9B-49C2-8B18-3CF4BC923E3B}" dt="2023-05-22T14:53:29.483" v="3535" actId="1076"/>
          <ac:spMkLst>
            <pc:docMk/>
            <pc:sldMk cId="906249658" sldId="256"/>
            <ac:spMk id="33" creationId="{9BA659C7-80CE-4A49-C1A3-2FACB13DD0C2}"/>
          </ac:spMkLst>
        </pc:spChg>
        <pc:picChg chg="add del mod">
          <ac:chgData name="André Pessina" userId="64947ce66ec1ebcd" providerId="LiveId" clId="{62F9AE2F-5D9B-49C2-8B18-3CF4BC923E3B}" dt="2023-05-16T22:24:35.763" v="1973" actId="478"/>
          <ac:picMkLst>
            <pc:docMk/>
            <pc:sldMk cId="906249658" sldId="256"/>
            <ac:picMk id="3" creationId="{5FA4BA6B-B96F-8AC8-94D9-91501F5686ED}"/>
          </ac:picMkLst>
        </pc:picChg>
        <pc:picChg chg="add del mod">
          <ac:chgData name="André Pessina" userId="64947ce66ec1ebcd" providerId="LiveId" clId="{62F9AE2F-5D9B-49C2-8B18-3CF4BC923E3B}" dt="2023-05-16T19:47:42.831" v="452" actId="478"/>
          <ac:picMkLst>
            <pc:docMk/>
            <pc:sldMk cId="906249658" sldId="256"/>
            <ac:picMk id="7" creationId="{B11955EE-6A1C-0DA0-8779-418A3A80C14D}"/>
          </ac:picMkLst>
        </pc:picChg>
        <pc:picChg chg="add del mod modCrop">
          <ac:chgData name="André Pessina" userId="64947ce66ec1ebcd" providerId="LiveId" clId="{62F9AE2F-5D9B-49C2-8B18-3CF4BC923E3B}" dt="2023-05-16T22:33:48.066" v="2036" actId="478"/>
          <ac:picMkLst>
            <pc:docMk/>
            <pc:sldMk cId="906249658" sldId="256"/>
            <ac:picMk id="8" creationId="{9574CDF9-8E87-3F9A-BA24-5AB83FCC5E6E}"/>
          </ac:picMkLst>
        </pc:picChg>
        <pc:picChg chg="add del mod modCrop">
          <ac:chgData name="André Pessina" userId="64947ce66ec1ebcd" providerId="LiveId" clId="{62F9AE2F-5D9B-49C2-8B18-3CF4BC923E3B}" dt="2023-05-16T22:28:25.248" v="1988" actId="478"/>
          <ac:picMkLst>
            <pc:docMk/>
            <pc:sldMk cId="906249658" sldId="256"/>
            <ac:picMk id="9" creationId="{737A4BA3-6DBC-8CAB-020A-AA970AE72805}"/>
          </ac:picMkLst>
        </pc:picChg>
        <pc:picChg chg="add del mod modCrop">
          <ac:chgData name="André Pessina" userId="64947ce66ec1ebcd" providerId="LiveId" clId="{62F9AE2F-5D9B-49C2-8B18-3CF4BC923E3B}" dt="2023-05-16T22:30:34.409" v="2009"/>
          <ac:picMkLst>
            <pc:docMk/>
            <pc:sldMk cId="906249658" sldId="256"/>
            <ac:picMk id="10" creationId="{CA959FF2-6DF5-3678-097C-9289C0791D24}"/>
          </ac:picMkLst>
        </pc:picChg>
        <pc:picChg chg="del mod">
          <ac:chgData name="André Pessina" userId="64947ce66ec1ebcd" providerId="LiveId" clId="{62F9AE2F-5D9B-49C2-8B18-3CF4BC923E3B}" dt="2023-05-16T21:10:55.636" v="1655" actId="478"/>
          <ac:picMkLst>
            <pc:docMk/>
            <pc:sldMk cId="906249658" sldId="256"/>
            <ac:picMk id="10" creationId="{F528E597-01BB-93FE-BDF1-58541DA3B05C}"/>
          </ac:picMkLst>
        </pc:picChg>
        <pc:picChg chg="add mod modCrop">
          <ac:chgData name="André Pessina" userId="64947ce66ec1ebcd" providerId="LiveId" clId="{62F9AE2F-5D9B-49C2-8B18-3CF4BC923E3B}" dt="2023-05-18T18:24:17.636" v="2619" actId="1076"/>
          <ac:picMkLst>
            <pc:docMk/>
            <pc:sldMk cId="906249658" sldId="256"/>
            <ac:picMk id="11" creationId="{0C48943B-E306-2FF1-90B1-DBA005667692}"/>
          </ac:picMkLst>
        </pc:picChg>
        <pc:picChg chg="del mod">
          <ac:chgData name="André Pessina" userId="64947ce66ec1ebcd" providerId="LiveId" clId="{62F9AE2F-5D9B-49C2-8B18-3CF4BC923E3B}" dt="2023-05-16T21:11:52.722" v="1670" actId="478"/>
          <ac:picMkLst>
            <pc:docMk/>
            <pc:sldMk cId="906249658" sldId="256"/>
            <ac:picMk id="11" creationId="{E9AEBCA6-70D0-7DA7-1D17-7D68562B9825}"/>
          </ac:picMkLst>
        </pc:picChg>
        <pc:picChg chg="add mod modCrop">
          <ac:chgData name="André Pessina" userId="64947ce66ec1ebcd" providerId="LiveId" clId="{62F9AE2F-5D9B-49C2-8B18-3CF4BC923E3B}" dt="2023-05-18T18:24:53.153" v="2624" actId="1076"/>
          <ac:picMkLst>
            <pc:docMk/>
            <pc:sldMk cId="906249658" sldId="256"/>
            <ac:picMk id="22" creationId="{621385CC-C4E1-6F26-9FC8-3702513F4C74}"/>
          </ac:picMkLst>
        </pc:picChg>
        <pc:picChg chg="add del mod">
          <ac:chgData name="André Pessina" userId="64947ce66ec1ebcd" providerId="LiveId" clId="{62F9AE2F-5D9B-49C2-8B18-3CF4BC923E3B}" dt="2023-05-16T20:04:45.872" v="457" actId="478"/>
          <ac:picMkLst>
            <pc:docMk/>
            <pc:sldMk cId="906249658" sldId="256"/>
            <ac:picMk id="24" creationId="{3DA465D2-7FBD-FAC1-F8C9-6EFE473CB141}"/>
          </ac:picMkLst>
        </pc:picChg>
        <pc:picChg chg="add mod">
          <ac:chgData name="André Pessina" userId="64947ce66ec1ebcd" providerId="LiveId" clId="{62F9AE2F-5D9B-49C2-8B18-3CF4BC923E3B}" dt="2023-05-16T21:57:48.646" v="1962" actId="14100"/>
          <ac:picMkLst>
            <pc:docMk/>
            <pc:sldMk cId="906249658" sldId="256"/>
            <ac:picMk id="26" creationId="{98A3633D-0E4F-F97A-7433-A1863048D3E6}"/>
          </ac:picMkLst>
        </pc:picChg>
        <pc:picChg chg="add del mod modCrop">
          <ac:chgData name="André Pessina" userId="64947ce66ec1ebcd" providerId="LiveId" clId="{62F9AE2F-5D9B-49C2-8B18-3CF4BC923E3B}" dt="2023-05-16T21:21:48.569" v="1695" actId="478"/>
          <ac:picMkLst>
            <pc:docMk/>
            <pc:sldMk cId="906249658" sldId="256"/>
            <ac:picMk id="35" creationId="{968D9965-3885-7FCE-8AD4-1A0BB6AD0718}"/>
          </ac:picMkLst>
        </pc:picChg>
        <pc:picChg chg="add del mod modCrop">
          <ac:chgData name="André Pessina" userId="64947ce66ec1ebcd" providerId="LiveId" clId="{62F9AE2F-5D9B-49C2-8B18-3CF4BC923E3B}" dt="2023-05-16T21:32:33.779" v="1758" actId="478"/>
          <ac:picMkLst>
            <pc:docMk/>
            <pc:sldMk cId="906249658" sldId="256"/>
            <ac:picMk id="37" creationId="{F151D5B4-DF57-43DE-2F9D-3E33FFC24E54}"/>
          </ac:picMkLst>
        </pc:picChg>
        <pc:picChg chg="add del mod modCrop">
          <ac:chgData name="André Pessina" userId="64947ce66ec1ebcd" providerId="LiveId" clId="{62F9AE2F-5D9B-49C2-8B18-3CF4BC923E3B}" dt="2023-05-16T21:30:55.318" v="1751" actId="478"/>
          <ac:picMkLst>
            <pc:docMk/>
            <pc:sldMk cId="906249658" sldId="256"/>
            <ac:picMk id="39" creationId="{0DC2D678-F04F-6708-C7F7-BFCB791C392A}"/>
          </ac:picMkLst>
        </pc:picChg>
        <pc:picChg chg="add mod modCrop">
          <ac:chgData name="André Pessina" userId="64947ce66ec1ebcd" providerId="LiveId" clId="{62F9AE2F-5D9B-49C2-8B18-3CF4BC923E3B}" dt="2023-05-16T21:42:40.212" v="1893" actId="1076"/>
          <ac:picMkLst>
            <pc:docMk/>
            <pc:sldMk cId="906249658" sldId="256"/>
            <ac:picMk id="41" creationId="{4C8B2EF6-F511-F8BB-6198-444F5F5BCF9B}"/>
          </ac:picMkLst>
        </pc:picChg>
        <pc:picChg chg="add del mod modCrop">
          <ac:chgData name="André Pessina" userId="64947ce66ec1ebcd" providerId="LiveId" clId="{62F9AE2F-5D9B-49C2-8B18-3CF4BC923E3B}" dt="2023-05-16T21:37:17.993" v="1797" actId="478"/>
          <ac:picMkLst>
            <pc:docMk/>
            <pc:sldMk cId="906249658" sldId="256"/>
            <ac:picMk id="43" creationId="{305CA259-8EB0-E037-AECE-66E9A9706829}"/>
          </ac:picMkLst>
        </pc:picChg>
        <pc:picChg chg="add mod modCrop">
          <ac:chgData name="André Pessina" userId="64947ce66ec1ebcd" providerId="LiveId" clId="{62F9AE2F-5D9B-49C2-8B18-3CF4BC923E3B}" dt="2023-05-16T21:42:37.791" v="1892" actId="1076"/>
          <ac:picMkLst>
            <pc:docMk/>
            <pc:sldMk cId="906249658" sldId="256"/>
            <ac:picMk id="45" creationId="{C637D103-D2A3-7BB6-FFB9-D1420725878B}"/>
          </ac:picMkLst>
        </pc:picChg>
      </pc:sldChg>
      <pc:sldChg chg="modSp new del mod">
        <pc:chgData name="André Pessina" userId="64947ce66ec1ebcd" providerId="LiveId" clId="{62F9AE2F-5D9B-49C2-8B18-3CF4BC923E3B}" dt="2023-05-16T21:51:42.113" v="1927" actId="2696"/>
        <pc:sldMkLst>
          <pc:docMk/>
          <pc:sldMk cId="3518601827" sldId="257"/>
        </pc:sldMkLst>
        <pc:spChg chg="mod">
          <ac:chgData name="André Pessina" userId="64947ce66ec1ebcd" providerId="LiveId" clId="{62F9AE2F-5D9B-49C2-8B18-3CF4BC923E3B}" dt="2023-05-16T21:25:11.923" v="1719" actId="20577"/>
          <ac:spMkLst>
            <pc:docMk/>
            <pc:sldMk cId="3518601827" sldId="257"/>
            <ac:spMk id="2" creationId="{05CBEF89-59BE-8CBD-C829-3AD12F357CF3}"/>
          </ac:spMkLst>
        </pc:spChg>
      </pc:sldChg>
      <pc:sldMasterChg chg="modSp modSldLayout">
        <pc:chgData name="André Pessina" userId="64947ce66ec1ebcd" providerId="LiveId" clId="{62F9AE2F-5D9B-49C2-8B18-3CF4BC923E3B}" dt="2023-05-16T17:24:00.368" v="0"/>
        <pc:sldMasterMkLst>
          <pc:docMk/>
          <pc:sldMasterMk cId="4033361582" sldId="2147483696"/>
        </pc:sldMasterMkLst>
        <pc:spChg chg="mod">
          <ac:chgData name="André Pessina" userId="64947ce66ec1ebcd" providerId="LiveId" clId="{62F9AE2F-5D9B-49C2-8B18-3CF4BC923E3B}" dt="2023-05-16T17:24:00.368" v="0"/>
          <ac:spMkLst>
            <pc:docMk/>
            <pc:sldMasterMk cId="4033361582" sldId="2147483696"/>
            <ac:spMk id="2" creationId="{00000000-0000-0000-0000-000000000000}"/>
          </ac:spMkLst>
        </pc:spChg>
        <pc:spChg chg="mod">
          <ac:chgData name="André Pessina" userId="64947ce66ec1ebcd" providerId="LiveId" clId="{62F9AE2F-5D9B-49C2-8B18-3CF4BC923E3B}" dt="2023-05-16T17:24:00.368" v="0"/>
          <ac:spMkLst>
            <pc:docMk/>
            <pc:sldMasterMk cId="4033361582" sldId="2147483696"/>
            <ac:spMk id="3" creationId="{00000000-0000-0000-0000-000000000000}"/>
          </ac:spMkLst>
        </pc:spChg>
        <pc:spChg chg="mod">
          <ac:chgData name="André Pessina" userId="64947ce66ec1ebcd" providerId="LiveId" clId="{62F9AE2F-5D9B-49C2-8B18-3CF4BC923E3B}" dt="2023-05-16T17:24:00.368" v="0"/>
          <ac:spMkLst>
            <pc:docMk/>
            <pc:sldMasterMk cId="4033361582" sldId="2147483696"/>
            <ac:spMk id="4" creationId="{00000000-0000-0000-0000-000000000000}"/>
          </ac:spMkLst>
        </pc:spChg>
        <pc:spChg chg="mod">
          <ac:chgData name="André Pessina" userId="64947ce66ec1ebcd" providerId="LiveId" clId="{62F9AE2F-5D9B-49C2-8B18-3CF4BC923E3B}" dt="2023-05-16T17:24:00.368" v="0"/>
          <ac:spMkLst>
            <pc:docMk/>
            <pc:sldMasterMk cId="4033361582" sldId="2147483696"/>
            <ac:spMk id="5" creationId="{00000000-0000-0000-0000-000000000000}"/>
          </ac:spMkLst>
        </pc:spChg>
        <pc:spChg chg="mod">
          <ac:chgData name="André Pessina" userId="64947ce66ec1ebcd" providerId="LiveId" clId="{62F9AE2F-5D9B-49C2-8B18-3CF4BC923E3B}" dt="2023-05-16T17:24:00.368" v="0"/>
          <ac:spMkLst>
            <pc:docMk/>
            <pc:sldMasterMk cId="4033361582" sldId="2147483696"/>
            <ac:spMk id="6" creationId="{00000000-0000-0000-0000-000000000000}"/>
          </ac:spMkLst>
        </pc:spChg>
        <pc:sldLayoutChg chg="modSp">
          <pc:chgData name="André Pessina" userId="64947ce66ec1ebcd" providerId="LiveId" clId="{62F9AE2F-5D9B-49C2-8B18-3CF4BC923E3B}" dt="2023-05-16T17:24:00.368" v="0"/>
          <pc:sldLayoutMkLst>
            <pc:docMk/>
            <pc:sldMasterMk cId="4033361582" sldId="2147483696"/>
            <pc:sldLayoutMk cId="3633889670" sldId="2147483697"/>
          </pc:sldLayoutMkLst>
          <pc:spChg chg="mod">
            <ac:chgData name="André Pessina" userId="64947ce66ec1ebcd" providerId="LiveId" clId="{62F9AE2F-5D9B-49C2-8B18-3CF4BC923E3B}" dt="2023-05-16T17:24:00.368" v="0"/>
            <ac:spMkLst>
              <pc:docMk/>
              <pc:sldMasterMk cId="4033361582" sldId="2147483696"/>
              <pc:sldLayoutMk cId="3633889670" sldId="2147483697"/>
              <ac:spMk id="2" creationId="{00000000-0000-0000-0000-000000000000}"/>
            </ac:spMkLst>
          </pc:spChg>
          <pc:spChg chg="mod">
            <ac:chgData name="André Pessina" userId="64947ce66ec1ebcd" providerId="LiveId" clId="{62F9AE2F-5D9B-49C2-8B18-3CF4BC923E3B}" dt="2023-05-16T17:24:00.368" v="0"/>
            <ac:spMkLst>
              <pc:docMk/>
              <pc:sldMasterMk cId="4033361582" sldId="2147483696"/>
              <pc:sldLayoutMk cId="3633889670" sldId="2147483697"/>
              <ac:spMk id="3" creationId="{00000000-0000-0000-0000-000000000000}"/>
            </ac:spMkLst>
          </pc:spChg>
        </pc:sldLayoutChg>
        <pc:sldLayoutChg chg="modSp">
          <pc:chgData name="André Pessina" userId="64947ce66ec1ebcd" providerId="LiveId" clId="{62F9AE2F-5D9B-49C2-8B18-3CF4BC923E3B}" dt="2023-05-16T17:24:00.368" v="0"/>
          <pc:sldLayoutMkLst>
            <pc:docMk/>
            <pc:sldMasterMk cId="4033361582" sldId="2147483696"/>
            <pc:sldLayoutMk cId="715879632" sldId="2147483699"/>
          </pc:sldLayoutMkLst>
          <pc:spChg chg="mod">
            <ac:chgData name="André Pessina" userId="64947ce66ec1ebcd" providerId="LiveId" clId="{62F9AE2F-5D9B-49C2-8B18-3CF4BC923E3B}" dt="2023-05-16T17:24:00.368" v="0"/>
            <ac:spMkLst>
              <pc:docMk/>
              <pc:sldMasterMk cId="4033361582" sldId="2147483696"/>
              <pc:sldLayoutMk cId="715879632" sldId="2147483699"/>
              <ac:spMk id="2" creationId="{00000000-0000-0000-0000-000000000000}"/>
            </ac:spMkLst>
          </pc:spChg>
          <pc:spChg chg="mod">
            <ac:chgData name="André Pessina" userId="64947ce66ec1ebcd" providerId="LiveId" clId="{62F9AE2F-5D9B-49C2-8B18-3CF4BC923E3B}" dt="2023-05-16T17:24:00.368" v="0"/>
            <ac:spMkLst>
              <pc:docMk/>
              <pc:sldMasterMk cId="4033361582" sldId="2147483696"/>
              <pc:sldLayoutMk cId="715879632" sldId="2147483699"/>
              <ac:spMk id="3" creationId="{00000000-0000-0000-0000-000000000000}"/>
            </ac:spMkLst>
          </pc:spChg>
        </pc:sldLayoutChg>
        <pc:sldLayoutChg chg="modSp">
          <pc:chgData name="André Pessina" userId="64947ce66ec1ebcd" providerId="LiveId" clId="{62F9AE2F-5D9B-49C2-8B18-3CF4BC923E3B}" dt="2023-05-16T17:24:00.368" v="0"/>
          <pc:sldLayoutMkLst>
            <pc:docMk/>
            <pc:sldMasterMk cId="4033361582" sldId="2147483696"/>
            <pc:sldLayoutMk cId="848422907" sldId="2147483700"/>
          </pc:sldLayoutMkLst>
          <pc:spChg chg="mod">
            <ac:chgData name="André Pessina" userId="64947ce66ec1ebcd" providerId="LiveId" clId="{62F9AE2F-5D9B-49C2-8B18-3CF4BC923E3B}" dt="2023-05-16T17:24:00.368" v="0"/>
            <ac:spMkLst>
              <pc:docMk/>
              <pc:sldMasterMk cId="4033361582" sldId="2147483696"/>
              <pc:sldLayoutMk cId="848422907" sldId="2147483700"/>
              <ac:spMk id="3" creationId="{00000000-0000-0000-0000-000000000000}"/>
            </ac:spMkLst>
          </pc:spChg>
          <pc:spChg chg="mod">
            <ac:chgData name="André Pessina" userId="64947ce66ec1ebcd" providerId="LiveId" clId="{62F9AE2F-5D9B-49C2-8B18-3CF4BC923E3B}" dt="2023-05-16T17:24:00.368" v="0"/>
            <ac:spMkLst>
              <pc:docMk/>
              <pc:sldMasterMk cId="4033361582" sldId="2147483696"/>
              <pc:sldLayoutMk cId="848422907" sldId="2147483700"/>
              <ac:spMk id="4" creationId="{00000000-0000-0000-0000-000000000000}"/>
            </ac:spMkLst>
          </pc:spChg>
        </pc:sldLayoutChg>
        <pc:sldLayoutChg chg="modSp">
          <pc:chgData name="André Pessina" userId="64947ce66ec1ebcd" providerId="LiveId" clId="{62F9AE2F-5D9B-49C2-8B18-3CF4BC923E3B}" dt="2023-05-16T17:24:00.368" v="0"/>
          <pc:sldLayoutMkLst>
            <pc:docMk/>
            <pc:sldMasterMk cId="4033361582" sldId="2147483696"/>
            <pc:sldLayoutMk cId="695793325" sldId="2147483701"/>
          </pc:sldLayoutMkLst>
          <pc:spChg chg="mod">
            <ac:chgData name="André Pessina" userId="64947ce66ec1ebcd" providerId="LiveId" clId="{62F9AE2F-5D9B-49C2-8B18-3CF4BC923E3B}" dt="2023-05-16T17:24:00.368" v="0"/>
            <ac:spMkLst>
              <pc:docMk/>
              <pc:sldMasterMk cId="4033361582" sldId="2147483696"/>
              <pc:sldLayoutMk cId="695793325" sldId="2147483701"/>
              <ac:spMk id="2" creationId="{00000000-0000-0000-0000-000000000000}"/>
            </ac:spMkLst>
          </pc:spChg>
          <pc:spChg chg="mod">
            <ac:chgData name="André Pessina" userId="64947ce66ec1ebcd" providerId="LiveId" clId="{62F9AE2F-5D9B-49C2-8B18-3CF4BC923E3B}" dt="2023-05-16T17:24:00.368" v="0"/>
            <ac:spMkLst>
              <pc:docMk/>
              <pc:sldMasterMk cId="4033361582" sldId="2147483696"/>
              <pc:sldLayoutMk cId="695793325" sldId="2147483701"/>
              <ac:spMk id="3" creationId="{00000000-0000-0000-0000-000000000000}"/>
            </ac:spMkLst>
          </pc:spChg>
          <pc:spChg chg="mod">
            <ac:chgData name="André Pessina" userId="64947ce66ec1ebcd" providerId="LiveId" clId="{62F9AE2F-5D9B-49C2-8B18-3CF4BC923E3B}" dt="2023-05-16T17:24:00.368" v="0"/>
            <ac:spMkLst>
              <pc:docMk/>
              <pc:sldMasterMk cId="4033361582" sldId="2147483696"/>
              <pc:sldLayoutMk cId="695793325" sldId="2147483701"/>
              <ac:spMk id="4" creationId="{00000000-0000-0000-0000-000000000000}"/>
            </ac:spMkLst>
          </pc:spChg>
          <pc:spChg chg="mod">
            <ac:chgData name="André Pessina" userId="64947ce66ec1ebcd" providerId="LiveId" clId="{62F9AE2F-5D9B-49C2-8B18-3CF4BC923E3B}" dt="2023-05-16T17:24:00.368" v="0"/>
            <ac:spMkLst>
              <pc:docMk/>
              <pc:sldMasterMk cId="4033361582" sldId="2147483696"/>
              <pc:sldLayoutMk cId="695793325" sldId="2147483701"/>
              <ac:spMk id="5" creationId="{00000000-0000-0000-0000-000000000000}"/>
            </ac:spMkLst>
          </pc:spChg>
          <pc:spChg chg="mod">
            <ac:chgData name="André Pessina" userId="64947ce66ec1ebcd" providerId="LiveId" clId="{62F9AE2F-5D9B-49C2-8B18-3CF4BC923E3B}" dt="2023-05-16T17:24:00.368" v="0"/>
            <ac:spMkLst>
              <pc:docMk/>
              <pc:sldMasterMk cId="4033361582" sldId="2147483696"/>
              <pc:sldLayoutMk cId="695793325" sldId="2147483701"/>
              <ac:spMk id="6" creationId="{00000000-0000-0000-0000-000000000000}"/>
            </ac:spMkLst>
          </pc:spChg>
        </pc:sldLayoutChg>
        <pc:sldLayoutChg chg="modSp">
          <pc:chgData name="André Pessina" userId="64947ce66ec1ebcd" providerId="LiveId" clId="{62F9AE2F-5D9B-49C2-8B18-3CF4BC923E3B}" dt="2023-05-16T17:24:00.368" v="0"/>
          <pc:sldLayoutMkLst>
            <pc:docMk/>
            <pc:sldMasterMk cId="4033361582" sldId="2147483696"/>
            <pc:sldLayoutMk cId="136101458" sldId="2147483704"/>
          </pc:sldLayoutMkLst>
          <pc:spChg chg="mod">
            <ac:chgData name="André Pessina" userId="64947ce66ec1ebcd" providerId="LiveId" clId="{62F9AE2F-5D9B-49C2-8B18-3CF4BC923E3B}" dt="2023-05-16T17:24:00.368" v="0"/>
            <ac:spMkLst>
              <pc:docMk/>
              <pc:sldMasterMk cId="4033361582" sldId="2147483696"/>
              <pc:sldLayoutMk cId="136101458" sldId="2147483704"/>
              <ac:spMk id="2" creationId="{00000000-0000-0000-0000-000000000000}"/>
            </ac:spMkLst>
          </pc:spChg>
          <pc:spChg chg="mod">
            <ac:chgData name="André Pessina" userId="64947ce66ec1ebcd" providerId="LiveId" clId="{62F9AE2F-5D9B-49C2-8B18-3CF4BC923E3B}" dt="2023-05-16T17:24:00.368" v="0"/>
            <ac:spMkLst>
              <pc:docMk/>
              <pc:sldMasterMk cId="4033361582" sldId="2147483696"/>
              <pc:sldLayoutMk cId="136101458" sldId="2147483704"/>
              <ac:spMk id="3" creationId="{00000000-0000-0000-0000-000000000000}"/>
            </ac:spMkLst>
          </pc:spChg>
          <pc:spChg chg="mod">
            <ac:chgData name="André Pessina" userId="64947ce66ec1ebcd" providerId="LiveId" clId="{62F9AE2F-5D9B-49C2-8B18-3CF4BC923E3B}" dt="2023-05-16T17:24:00.368" v="0"/>
            <ac:spMkLst>
              <pc:docMk/>
              <pc:sldMasterMk cId="4033361582" sldId="2147483696"/>
              <pc:sldLayoutMk cId="136101458" sldId="2147483704"/>
              <ac:spMk id="4" creationId="{00000000-0000-0000-0000-000000000000}"/>
            </ac:spMkLst>
          </pc:spChg>
        </pc:sldLayoutChg>
        <pc:sldLayoutChg chg="modSp">
          <pc:chgData name="André Pessina" userId="64947ce66ec1ebcd" providerId="LiveId" clId="{62F9AE2F-5D9B-49C2-8B18-3CF4BC923E3B}" dt="2023-05-16T17:24:00.368" v="0"/>
          <pc:sldLayoutMkLst>
            <pc:docMk/>
            <pc:sldMasterMk cId="4033361582" sldId="2147483696"/>
            <pc:sldLayoutMk cId="4060107278" sldId="2147483705"/>
          </pc:sldLayoutMkLst>
          <pc:spChg chg="mod">
            <ac:chgData name="André Pessina" userId="64947ce66ec1ebcd" providerId="LiveId" clId="{62F9AE2F-5D9B-49C2-8B18-3CF4BC923E3B}" dt="2023-05-16T17:24:00.368" v="0"/>
            <ac:spMkLst>
              <pc:docMk/>
              <pc:sldMasterMk cId="4033361582" sldId="2147483696"/>
              <pc:sldLayoutMk cId="4060107278" sldId="2147483705"/>
              <ac:spMk id="2" creationId="{00000000-0000-0000-0000-000000000000}"/>
            </ac:spMkLst>
          </pc:spChg>
          <pc:spChg chg="mod">
            <ac:chgData name="André Pessina" userId="64947ce66ec1ebcd" providerId="LiveId" clId="{62F9AE2F-5D9B-49C2-8B18-3CF4BC923E3B}" dt="2023-05-16T17:24:00.368" v="0"/>
            <ac:spMkLst>
              <pc:docMk/>
              <pc:sldMasterMk cId="4033361582" sldId="2147483696"/>
              <pc:sldLayoutMk cId="4060107278" sldId="2147483705"/>
              <ac:spMk id="3" creationId="{00000000-0000-0000-0000-000000000000}"/>
            </ac:spMkLst>
          </pc:spChg>
          <pc:spChg chg="mod">
            <ac:chgData name="André Pessina" userId="64947ce66ec1ebcd" providerId="LiveId" clId="{62F9AE2F-5D9B-49C2-8B18-3CF4BC923E3B}" dt="2023-05-16T17:24:00.368" v="0"/>
            <ac:spMkLst>
              <pc:docMk/>
              <pc:sldMasterMk cId="4033361582" sldId="2147483696"/>
              <pc:sldLayoutMk cId="4060107278" sldId="2147483705"/>
              <ac:spMk id="4" creationId="{00000000-0000-0000-0000-000000000000}"/>
            </ac:spMkLst>
          </pc:spChg>
        </pc:sldLayoutChg>
        <pc:sldLayoutChg chg="modSp">
          <pc:chgData name="André Pessina" userId="64947ce66ec1ebcd" providerId="LiveId" clId="{62F9AE2F-5D9B-49C2-8B18-3CF4BC923E3B}" dt="2023-05-16T17:24:00.368" v="0"/>
          <pc:sldLayoutMkLst>
            <pc:docMk/>
            <pc:sldMasterMk cId="4033361582" sldId="2147483696"/>
            <pc:sldLayoutMk cId="3425689047" sldId="2147483707"/>
          </pc:sldLayoutMkLst>
          <pc:spChg chg="mod">
            <ac:chgData name="André Pessina" userId="64947ce66ec1ebcd" providerId="LiveId" clId="{62F9AE2F-5D9B-49C2-8B18-3CF4BC923E3B}" dt="2023-05-16T17:24:00.368" v="0"/>
            <ac:spMkLst>
              <pc:docMk/>
              <pc:sldMasterMk cId="4033361582" sldId="2147483696"/>
              <pc:sldLayoutMk cId="3425689047" sldId="2147483707"/>
              <ac:spMk id="2" creationId="{00000000-0000-0000-0000-000000000000}"/>
            </ac:spMkLst>
          </pc:spChg>
          <pc:spChg chg="mod">
            <ac:chgData name="André Pessina" userId="64947ce66ec1ebcd" providerId="LiveId" clId="{62F9AE2F-5D9B-49C2-8B18-3CF4BC923E3B}" dt="2023-05-16T17:24:00.368" v="0"/>
            <ac:spMkLst>
              <pc:docMk/>
              <pc:sldMasterMk cId="4033361582" sldId="2147483696"/>
              <pc:sldLayoutMk cId="3425689047" sldId="2147483707"/>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4713925"/>
            <a:ext cx="38404800" cy="10027920"/>
          </a:xfrm>
        </p:spPr>
        <p:txBody>
          <a:bodyPr anchor="b"/>
          <a:lstStyle>
            <a:lvl1pPr algn="ctr">
              <a:defRPr sz="25200"/>
            </a:lvl1pPr>
          </a:lstStyle>
          <a:p>
            <a:r>
              <a:rPr lang="pt-BR"/>
              <a:t>Clique para editar o título Mestre</a:t>
            </a:r>
            <a:endParaRPr lang="en-US" dirty="0"/>
          </a:p>
        </p:txBody>
      </p:sp>
      <p:sp>
        <p:nvSpPr>
          <p:cNvPr id="3" name="Subtitle 2"/>
          <p:cNvSpPr>
            <a:spLocks noGrp="1"/>
          </p:cNvSpPr>
          <p:nvPr>
            <p:ph type="subTitle" idx="1"/>
          </p:nvPr>
        </p:nvSpPr>
        <p:spPr>
          <a:xfrm>
            <a:off x="6400800" y="15128560"/>
            <a:ext cx="38404800" cy="6954200"/>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C7EDF161-D74B-4CC8-A3DE-AE44E5A93BDD}" type="datetimeFigureOut">
              <a:rPr lang="it-IT" smtClean="0"/>
              <a:t>22/05/2023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BCD3F5A-7DCA-4E47-9418-85CF1B6DA4F6}" type="slidenum">
              <a:rPr lang="it-IT" smtClean="0"/>
              <a:t>‹nº›</a:t>
            </a:fld>
            <a:endParaRPr lang="it-IT"/>
          </a:p>
        </p:txBody>
      </p:sp>
    </p:spTree>
    <p:extLst>
      <p:ext uri="{BB962C8B-B14F-4D97-AF65-F5344CB8AC3E}">
        <p14:creationId xmlns:p14="http://schemas.microsoft.com/office/powerpoint/2010/main" val="99287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7EDF161-D74B-4CC8-A3DE-AE44E5A93BDD}" type="datetimeFigureOut">
              <a:rPr lang="it-IT" smtClean="0"/>
              <a:t>22/05/2023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BCD3F5A-7DCA-4E47-9418-85CF1B6DA4F6}" type="slidenum">
              <a:rPr lang="it-IT" smtClean="0"/>
              <a:t>‹nº›</a:t>
            </a:fld>
            <a:endParaRPr lang="it-IT"/>
          </a:p>
        </p:txBody>
      </p:sp>
    </p:spTree>
    <p:extLst>
      <p:ext uri="{BB962C8B-B14F-4D97-AF65-F5344CB8AC3E}">
        <p14:creationId xmlns:p14="http://schemas.microsoft.com/office/powerpoint/2010/main" val="1072724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533525"/>
            <a:ext cx="11041380" cy="2440972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520440" y="1533525"/>
            <a:ext cx="32484060" cy="2440972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7EDF161-D74B-4CC8-A3DE-AE44E5A93BDD}" type="datetimeFigureOut">
              <a:rPr lang="it-IT" smtClean="0"/>
              <a:t>22/05/2023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BCD3F5A-7DCA-4E47-9418-85CF1B6DA4F6}" type="slidenum">
              <a:rPr lang="it-IT" smtClean="0"/>
              <a:t>‹nº›</a:t>
            </a:fld>
            <a:endParaRPr lang="it-IT"/>
          </a:p>
        </p:txBody>
      </p:sp>
    </p:spTree>
    <p:extLst>
      <p:ext uri="{BB962C8B-B14F-4D97-AF65-F5344CB8AC3E}">
        <p14:creationId xmlns:p14="http://schemas.microsoft.com/office/powerpoint/2010/main" val="158212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7EDF161-D74B-4CC8-A3DE-AE44E5A93BDD}" type="datetimeFigureOut">
              <a:rPr lang="it-IT" smtClean="0"/>
              <a:t>22/05/2023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BCD3F5A-7DCA-4E47-9418-85CF1B6DA4F6}" type="slidenum">
              <a:rPr lang="it-IT" smtClean="0"/>
              <a:t>‹nº›</a:t>
            </a:fld>
            <a:endParaRPr lang="it-IT"/>
          </a:p>
        </p:txBody>
      </p:sp>
    </p:spTree>
    <p:extLst>
      <p:ext uri="{BB962C8B-B14F-4D97-AF65-F5344CB8AC3E}">
        <p14:creationId xmlns:p14="http://schemas.microsoft.com/office/powerpoint/2010/main" val="352375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493770" y="7180902"/>
            <a:ext cx="44165520" cy="11981495"/>
          </a:xfrm>
        </p:spPr>
        <p:txBody>
          <a:bodyPr anchor="b"/>
          <a:lstStyle>
            <a:lvl1pPr>
              <a:defRPr sz="25200"/>
            </a:lvl1pPr>
          </a:lstStyle>
          <a:p>
            <a:r>
              <a:rPr lang="pt-BR"/>
              <a:t>Clique para editar o título Mestre</a:t>
            </a:r>
            <a:endParaRPr lang="en-US" dirty="0"/>
          </a:p>
        </p:txBody>
      </p:sp>
      <p:sp>
        <p:nvSpPr>
          <p:cNvPr id="3" name="Text Placeholder 2"/>
          <p:cNvSpPr>
            <a:spLocks noGrp="1"/>
          </p:cNvSpPr>
          <p:nvPr>
            <p:ph type="body" idx="1"/>
          </p:nvPr>
        </p:nvSpPr>
        <p:spPr>
          <a:xfrm>
            <a:off x="3493770" y="19275747"/>
            <a:ext cx="44165520" cy="6300785"/>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C7EDF161-D74B-4CC8-A3DE-AE44E5A93BDD}" type="datetimeFigureOut">
              <a:rPr lang="it-IT" smtClean="0"/>
              <a:t>22/05/2023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BCD3F5A-7DCA-4E47-9418-85CF1B6DA4F6}" type="slidenum">
              <a:rPr lang="it-IT" smtClean="0"/>
              <a:t>‹nº›</a:t>
            </a:fld>
            <a:endParaRPr lang="it-IT"/>
          </a:p>
        </p:txBody>
      </p:sp>
    </p:spTree>
    <p:extLst>
      <p:ext uri="{BB962C8B-B14F-4D97-AF65-F5344CB8AC3E}">
        <p14:creationId xmlns:p14="http://schemas.microsoft.com/office/powerpoint/2010/main" val="356054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520440" y="7667625"/>
            <a:ext cx="21762720" cy="1827562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25923240" y="7667625"/>
            <a:ext cx="21762720" cy="1827562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C7EDF161-D74B-4CC8-A3DE-AE44E5A93BDD}" type="datetimeFigureOut">
              <a:rPr lang="it-IT" smtClean="0"/>
              <a:t>22/05/2023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BCD3F5A-7DCA-4E47-9418-85CF1B6DA4F6}" type="slidenum">
              <a:rPr lang="it-IT" smtClean="0"/>
              <a:t>‹nº›</a:t>
            </a:fld>
            <a:endParaRPr lang="it-IT"/>
          </a:p>
        </p:txBody>
      </p:sp>
    </p:spTree>
    <p:extLst>
      <p:ext uri="{BB962C8B-B14F-4D97-AF65-F5344CB8AC3E}">
        <p14:creationId xmlns:p14="http://schemas.microsoft.com/office/powerpoint/2010/main" val="321042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3527110" y="1533527"/>
            <a:ext cx="44165520" cy="556736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3527112" y="7060885"/>
            <a:ext cx="21662705"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pt-BR"/>
              <a:t>Clique para editar os estilos de texto Mestres</a:t>
            </a:r>
          </a:p>
        </p:txBody>
      </p:sp>
      <p:sp>
        <p:nvSpPr>
          <p:cNvPr id="4" name="Content Placeholder 3"/>
          <p:cNvSpPr>
            <a:spLocks noGrp="1"/>
          </p:cNvSpPr>
          <p:nvPr>
            <p:ph sz="half" idx="2"/>
          </p:nvPr>
        </p:nvSpPr>
        <p:spPr>
          <a:xfrm>
            <a:off x="3527112" y="10521315"/>
            <a:ext cx="21662705" cy="1547527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25923240" y="7060885"/>
            <a:ext cx="21769390" cy="3460430"/>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pt-BR"/>
              <a:t>Clique para editar os estilos de texto Mestres</a:t>
            </a:r>
          </a:p>
        </p:txBody>
      </p:sp>
      <p:sp>
        <p:nvSpPr>
          <p:cNvPr id="6" name="Content Placeholder 5"/>
          <p:cNvSpPr>
            <a:spLocks noGrp="1"/>
          </p:cNvSpPr>
          <p:nvPr>
            <p:ph sz="quarter" idx="4"/>
          </p:nvPr>
        </p:nvSpPr>
        <p:spPr>
          <a:xfrm>
            <a:off x="25923240" y="10521315"/>
            <a:ext cx="21769390" cy="1547527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C7EDF161-D74B-4CC8-A3DE-AE44E5A93BDD}" type="datetimeFigureOut">
              <a:rPr lang="it-IT" smtClean="0"/>
              <a:t>22/05/2023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BCD3F5A-7DCA-4E47-9418-85CF1B6DA4F6}" type="slidenum">
              <a:rPr lang="it-IT" smtClean="0"/>
              <a:t>‹nº›</a:t>
            </a:fld>
            <a:endParaRPr lang="it-IT"/>
          </a:p>
        </p:txBody>
      </p:sp>
    </p:spTree>
    <p:extLst>
      <p:ext uri="{BB962C8B-B14F-4D97-AF65-F5344CB8AC3E}">
        <p14:creationId xmlns:p14="http://schemas.microsoft.com/office/powerpoint/2010/main" val="221082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7EDF161-D74B-4CC8-A3DE-AE44E5A93BDD}" type="datetimeFigureOut">
              <a:rPr lang="it-IT" smtClean="0"/>
              <a:t>22/05/2023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BCD3F5A-7DCA-4E47-9418-85CF1B6DA4F6}" type="slidenum">
              <a:rPr lang="it-IT" smtClean="0"/>
              <a:t>‹nº›</a:t>
            </a:fld>
            <a:endParaRPr lang="it-IT"/>
          </a:p>
        </p:txBody>
      </p:sp>
    </p:spTree>
    <p:extLst>
      <p:ext uri="{BB962C8B-B14F-4D97-AF65-F5344CB8AC3E}">
        <p14:creationId xmlns:p14="http://schemas.microsoft.com/office/powerpoint/2010/main" val="208507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DF161-D74B-4CC8-A3DE-AE44E5A93BDD}" type="datetimeFigureOut">
              <a:rPr lang="it-IT" smtClean="0"/>
              <a:t>22/05/2023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BCD3F5A-7DCA-4E47-9418-85CF1B6DA4F6}" type="slidenum">
              <a:rPr lang="it-IT" smtClean="0"/>
              <a:t>‹nº›</a:t>
            </a:fld>
            <a:endParaRPr lang="it-IT"/>
          </a:p>
        </p:txBody>
      </p:sp>
    </p:spTree>
    <p:extLst>
      <p:ext uri="{BB962C8B-B14F-4D97-AF65-F5344CB8AC3E}">
        <p14:creationId xmlns:p14="http://schemas.microsoft.com/office/powerpoint/2010/main" val="312637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pt-BR"/>
              <a:t>Clique para editar o título Mestre</a:t>
            </a:r>
            <a:endParaRPr lang="en-US" dirty="0"/>
          </a:p>
        </p:txBody>
      </p:sp>
      <p:sp>
        <p:nvSpPr>
          <p:cNvPr id="3" name="Content Placeholder 2"/>
          <p:cNvSpPr>
            <a:spLocks noGrp="1"/>
          </p:cNvSpPr>
          <p:nvPr>
            <p:ph idx="1"/>
          </p:nvPr>
        </p:nvSpPr>
        <p:spPr>
          <a:xfrm>
            <a:off x="21769390" y="4147187"/>
            <a:ext cx="25923240" cy="20469225"/>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7EDF161-D74B-4CC8-A3DE-AE44E5A93BDD}" type="datetimeFigureOut">
              <a:rPr lang="it-IT" smtClean="0"/>
              <a:t>22/05/2023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BCD3F5A-7DCA-4E47-9418-85CF1B6DA4F6}" type="slidenum">
              <a:rPr lang="it-IT" smtClean="0"/>
              <a:t>‹nº›</a:t>
            </a:fld>
            <a:endParaRPr lang="it-IT"/>
          </a:p>
        </p:txBody>
      </p:sp>
    </p:spTree>
    <p:extLst>
      <p:ext uri="{BB962C8B-B14F-4D97-AF65-F5344CB8AC3E}">
        <p14:creationId xmlns:p14="http://schemas.microsoft.com/office/powerpoint/2010/main" val="12766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527112" y="1920240"/>
            <a:ext cx="16515395" cy="6720840"/>
          </a:xfrm>
        </p:spPr>
        <p:txBody>
          <a:bodyPr anchor="b"/>
          <a:lstStyle>
            <a:lvl1pPr>
              <a:defRPr sz="1344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1769390" y="4147187"/>
            <a:ext cx="25923240" cy="20469225"/>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pt-BR"/>
              <a:t>Clique no ícone para adicionar uma imagem</a:t>
            </a:r>
            <a:endParaRPr lang="en-US" dirty="0"/>
          </a:p>
        </p:txBody>
      </p:sp>
      <p:sp>
        <p:nvSpPr>
          <p:cNvPr id="4" name="Text Placeholder 3"/>
          <p:cNvSpPr>
            <a:spLocks noGrp="1"/>
          </p:cNvSpPr>
          <p:nvPr>
            <p:ph type="body" sz="half" idx="2"/>
          </p:nvPr>
        </p:nvSpPr>
        <p:spPr>
          <a:xfrm>
            <a:off x="3527112" y="8641080"/>
            <a:ext cx="16515395" cy="16008670"/>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7EDF161-D74B-4CC8-A3DE-AE44E5A93BDD}" type="datetimeFigureOut">
              <a:rPr lang="it-IT" smtClean="0"/>
              <a:t>22/05/2023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BCD3F5A-7DCA-4E47-9418-85CF1B6DA4F6}" type="slidenum">
              <a:rPr lang="it-IT" smtClean="0"/>
              <a:t>‹nº›</a:t>
            </a:fld>
            <a:endParaRPr lang="it-IT"/>
          </a:p>
        </p:txBody>
      </p:sp>
    </p:spTree>
    <p:extLst>
      <p:ext uri="{BB962C8B-B14F-4D97-AF65-F5344CB8AC3E}">
        <p14:creationId xmlns:p14="http://schemas.microsoft.com/office/powerpoint/2010/main" val="84166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533527"/>
            <a:ext cx="44165520" cy="556736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3520440" y="7667625"/>
            <a:ext cx="44165520" cy="1827562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3520440" y="26696672"/>
            <a:ext cx="11521440" cy="1533525"/>
          </a:xfrm>
          <a:prstGeom prst="rect">
            <a:avLst/>
          </a:prstGeom>
        </p:spPr>
        <p:txBody>
          <a:bodyPr vert="horz" lIns="91440" tIns="45720" rIns="91440" bIns="45720" rtlCol="0" anchor="ctr"/>
          <a:lstStyle>
            <a:lvl1pPr algn="l">
              <a:defRPr sz="5040">
                <a:solidFill>
                  <a:schemeClr val="tx1">
                    <a:tint val="75000"/>
                  </a:schemeClr>
                </a:solidFill>
              </a:defRPr>
            </a:lvl1pPr>
          </a:lstStyle>
          <a:p>
            <a:fld id="{C7EDF161-D74B-4CC8-A3DE-AE44E5A93BDD}" type="datetimeFigureOut">
              <a:rPr lang="it-IT" smtClean="0"/>
              <a:t>22/05/2023</a:t>
            </a:fld>
            <a:endParaRPr lang="it-IT"/>
          </a:p>
        </p:txBody>
      </p:sp>
      <p:sp>
        <p:nvSpPr>
          <p:cNvPr id="5" name="Footer Placeholder 4"/>
          <p:cNvSpPr>
            <a:spLocks noGrp="1"/>
          </p:cNvSpPr>
          <p:nvPr>
            <p:ph type="ftr" sz="quarter" idx="3"/>
          </p:nvPr>
        </p:nvSpPr>
        <p:spPr>
          <a:xfrm>
            <a:off x="16962120" y="26696672"/>
            <a:ext cx="17282160" cy="1533525"/>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36164520" y="26696672"/>
            <a:ext cx="11521440" cy="1533525"/>
          </a:xfrm>
          <a:prstGeom prst="rect">
            <a:avLst/>
          </a:prstGeom>
        </p:spPr>
        <p:txBody>
          <a:bodyPr vert="horz" lIns="91440" tIns="45720" rIns="91440" bIns="45720" rtlCol="0" anchor="ctr"/>
          <a:lstStyle>
            <a:lvl1pPr algn="r">
              <a:defRPr sz="5040">
                <a:solidFill>
                  <a:schemeClr val="tx1">
                    <a:tint val="75000"/>
                  </a:schemeClr>
                </a:solidFill>
              </a:defRPr>
            </a:lvl1pPr>
          </a:lstStyle>
          <a:p>
            <a:fld id="{0BCD3F5A-7DCA-4E47-9418-85CF1B6DA4F6}" type="slidenum">
              <a:rPr lang="it-IT" smtClean="0"/>
              <a:t>‹nº›</a:t>
            </a:fld>
            <a:endParaRPr lang="it-IT"/>
          </a:p>
        </p:txBody>
      </p:sp>
    </p:spTree>
    <p:extLst>
      <p:ext uri="{BB962C8B-B14F-4D97-AF65-F5344CB8AC3E}">
        <p14:creationId xmlns:p14="http://schemas.microsoft.com/office/powerpoint/2010/main" val="34477822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DC9BE0AF-464F-FFAD-30E5-331D05BA865B}"/>
              </a:ext>
            </a:extLst>
          </p:cNvPr>
          <p:cNvSpPr txBox="1"/>
          <p:nvPr/>
        </p:nvSpPr>
        <p:spPr>
          <a:xfrm>
            <a:off x="14620759" y="-646"/>
            <a:ext cx="36585641" cy="3960000"/>
          </a:xfrm>
          <a:prstGeom prst="rect">
            <a:avLst/>
          </a:prstGeom>
          <a:solidFill>
            <a:srgbClr val="3D9043"/>
          </a:solidFill>
        </p:spPr>
        <p:txBody>
          <a:bodyPr wrap="square" rtlCol="0" anchor="ctr">
            <a:spAutoFit/>
          </a:bodyPr>
          <a:lstStyle/>
          <a:p>
            <a:pPr algn="ctr"/>
            <a:r>
              <a:rPr lang="en-US" sz="5500" b="1" dirty="0">
                <a:solidFill>
                  <a:schemeClr val="bg1"/>
                </a:solidFill>
                <a:latin typeface="+mj-lt"/>
              </a:rPr>
              <a:t>OPTIMIZING IRRIGATION SCHEDULING FOR WATER SAVING IN FARM RESERVOIRS UNDER DIGITAL AGRICULTURE CONDITIONS</a:t>
            </a:r>
          </a:p>
          <a:p>
            <a:pPr algn="ctr"/>
            <a:r>
              <a:rPr lang="en-US" sz="5000" dirty="0">
                <a:solidFill>
                  <a:schemeClr val="bg1"/>
                </a:solidFill>
                <a:latin typeface="+mj-lt"/>
              </a:rPr>
              <a:t>Thematic topic: 4. Preparing for More Frequent and Severe Climate Extremes</a:t>
            </a:r>
          </a:p>
          <a:p>
            <a:pPr algn="ctr"/>
            <a:endParaRPr lang="en-US" sz="2000" dirty="0">
              <a:solidFill>
                <a:schemeClr val="bg1"/>
              </a:solidFill>
              <a:latin typeface="+mj-lt"/>
            </a:endParaRPr>
          </a:p>
          <a:p>
            <a:pPr algn="ctr"/>
            <a:r>
              <a:rPr lang="it-IT" sz="4500" dirty="0">
                <a:solidFill>
                  <a:schemeClr val="bg1"/>
                </a:solidFill>
                <a:latin typeface="+mj-lt"/>
              </a:rPr>
              <a:t>André L. R. Pessina</a:t>
            </a:r>
            <a:r>
              <a:rPr lang="it-IT" sz="4500" baseline="30000" dirty="0">
                <a:solidFill>
                  <a:schemeClr val="bg1"/>
                </a:solidFill>
                <a:latin typeface="+mj-lt"/>
              </a:rPr>
              <a:t>1</a:t>
            </a:r>
            <a:r>
              <a:rPr lang="it-IT" sz="4500" dirty="0">
                <a:solidFill>
                  <a:schemeClr val="bg1"/>
                </a:solidFill>
                <a:latin typeface="+mj-lt"/>
              </a:rPr>
              <a:t> </a:t>
            </a:r>
            <a:r>
              <a:rPr lang="it-IT" sz="4500" dirty="0">
                <a:solidFill>
                  <a:schemeClr val="bg1"/>
                </a:solidFill>
                <a:latin typeface="+mj-lt"/>
                <a:sym typeface="Symbol" panose="05050102010706020507" pitchFamily="18" charset="2"/>
              </a:rPr>
              <a:t></a:t>
            </a:r>
            <a:r>
              <a:rPr lang="it-IT" sz="4500" dirty="0">
                <a:solidFill>
                  <a:schemeClr val="bg1"/>
                </a:solidFill>
                <a:latin typeface="+mj-lt"/>
              </a:rPr>
              <a:t> </a:t>
            </a:r>
            <a:r>
              <a:rPr lang="it-IT" sz="4500" dirty="0" err="1">
                <a:solidFill>
                  <a:schemeClr val="bg1"/>
                </a:solidFill>
                <a:latin typeface="+mj-lt"/>
              </a:rPr>
              <a:t>Jarbas</a:t>
            </a:r>
            <a:r>
              <a:rPr lang="it-IT" sz="4500" dirty="0">
                <a:solidFill>
                  <a:schemeClr val="bg1"/>
                </a:solidFill>
                <a:latin typeface="+mj-lt"/>
              </a:rPr>
              <a:t> H. de Miranda</a:t>
            </a:r>
            <a:r>
              <a:rPr lang="it-IT" sz="4500" baseline="30000" dirty="0">
                <a:solidFill>
                  <a:schemeClr val="bg1"/>
                </a:solidFill>
                <a:latin typeface="+mj-lt"/>
              </a:rPr>
              <a:t>2</a:t>
            </a:r>
            <a:r>
              <a:rPr lang="it-IT" sz="4500" dirty="0">
                <a:solidFill>
                  <a:schemeClr val="bg1"/>
                </a:solidFill>
                <a:latin typeface="+mj-lt"/>
              </a:rPr>
              <a:t> </a:t>
            </a:r>
            <a:r>
              <a:rPr lang="it-IT" sz="4500" dirty="0">
                <a:solidFill>
                  <a:schemeClr val="bg1"/>
                </a:solidFill>
                <a:latin typeface="+mj-lt"/>
                <a:sym typeface="Symbol" panose="05050102010706020507" pitchFamily="18" charset="2"/>
              </a:rPr>
              <a:t></a:t>
            </a:r>
            <a:r>
              <a:rPr lang="it-IT" sz="4500" dirty="0">
                <a:solidFill>
                  <a:schemeClr val="bg1"/>
                </a:solidFill>
                <a:latin typeface="+mj-lt"/>
              </a:rPr>
              <a:t> Martino Poretti</a:t>
            </a:r>
            <a:r>
              <a:rPr lang="it-IT" sz="4500" baseline="30000" dirty="0">
                <a:solidFill>
                  <a:schemeClr val="bg1"/>
                </a:solidFill>
                <a:latin typeface="+mj-lt"/>
              </a:rPr>
              <a:t>3</a:t>
            </a:r>
            <a:r>
              <a:rPr lang="it-IT" sz="4500" dirty="0">
                <a:solidFill>
                  <a:schemeClr val="bg1"/>
                </a:solidFill>
                <a:latin typeface="+mj-lt"/>
              </a:rPr>
              <a:t> </a:t>
            </a:r>
            <a:r>
              <a:rPr lang="it-IT" sz="4500" dirty="0">
                <a:solidFill>
                  <a:schemeClr val="bg1"/>
                </a:solidFill>
                <a:latin typeface="+mj-lt"/>
                <a:sym typeface="Symbol" panose="05050102010706020507" pitchFamily="18" charset="2"/>
              </a:rPr>
              <a:t></a:t>
            </a:r>
            <a:r>
              <a:rPr lang="it-IT" sz="4500" dirty="0">
                <a:solidFill>
                  <a:schemeClr val="bg1"/>
                </a:solidFill>
                <a:latin typeface="+mj-lt"/>
              </a:rPr>
              <a:t> Mario Cerutti</a:t>
            </a:r>
            <a:r>
              <a:rPr lang="it-IT" sz="4500" baseline="30000" dirty="0">
                <a:solidFill>
                  <a:schemeClr val="bg1"/>
                </a:solidFill>
                <a:latin typeface="+mj-lt"/>
              </a:rPr>
              <a:t>4</a:t>
            </a:r>
            <a:r>
              <a:rPr lang="it-IT" sz="4500" dirty="0">
                <a:solidFill>
                  <a:schemeClr val="bg1"/>
                </a:solidFill>
                <a:latin typeface="+mj-lt"/>
              </a:rPr>
              <a:t> </a:t>
            </a:r>
            <a:r>
              <a:rPr lang="it-IT" sz="4500" dirty="0">
                <a:solidFill>
                  <a:schemeClr val="bg1"/>
                </a:solidFill>
                <a:latin typeface="+mj-lt"/>
                <a:sym typeface="Symbol" panose="05050102010706020507" pitchFamily="18" charset="2"/>
              </a:rPr>
              <a:t></a:t>
            </a:r>
            <a:r>
              <a:rPr lang="it-IT" sz="4500" dirty="0">
                <a:solidFill>
                  <a:schemeClr val="bg1"/>
                </a:solidFill>
                <a:latin typeface="+mj-lt"/>
              </a:rPr>
              <a:t> Veronica Rossi</a:t>
            </a:r>
            <a:r>
              <a:rPr lang="it-IT" sz="4500" baseline="30000" dirty="0">
                <a:solidFill>
                  <a:schemeClr val="bg1"/>
                </a:solidFill>
                <a:latin typeface="+mj-lt"/>
              </a:rPr>
              <a:t>5</a:t>
            </a:r>
            <a:r>
              <a:rPr lang="it-IT" sz="4500" dirty="0">
                <a:solidFill>
                  <a:schemeClr val="bg1"/>
                </a:solidFill>
                <a:latin typeface="+mj-lt"/>
              </a:rPr>
              <a:t> </a:t>
            </a:r>
            <a:r>
              <a:rPr lang="it-IT" sz="4500" dirty="0">
                <a:solidFill>
                  <a:schemeClr val="bg1"/>
                </a:solidFill>
                <a:latin typeface="+mj-lt"/>
                <a:sym typeface="Symbol" panose="05050102010706020507" pitchFamily="18" charset="2"/>
              </a:rPr>
              <a:t> </a:t>
            </a:r>
            <a:r>
              <a:rPr lang="it-IT" sz="4500" dirty="0">
                <a:solidFill>
                  <a:schemeClr val="bg1"/>
                </a:solidFill>
                <a:latin typeface="+mj-lt"/>
              </a:rPr>
              <a:t>Carolina Guercio</a:t>
            </a:r>
            <a:r>
              <a:rPr lang="it-IT" sz="4500" baseline="30000" dirty="0">
                <a:solidFill>
                  <a:schemeClr val="bg1"/>
                </a:solidFill>
                <a:latin typeface="+mj-lt"/>
              </a:rPr>
              <a:t>6</a:t>
            </a:r>
          </a:p>
          <a:p>
            <a:pPr algn="ctr"/>
            <a:r>
              <a:rPr lang="en-US" sz="4000" baseline="30000" dirty="0">
                <a:solidFill>
                  <a:schemeClr val="bg1"/>
                </a:solidFill>
                <a:latin typeface="+mj-lt"/>
              </a:rPr>
              <a:t>1xFarm Technologies SA, Manno, TI, Switzerland. E-mail: andre.pessina@xfarm.ag; 2Department of Biosystems Engineering, Luiz de Queiroz College of Agriculture, USP, Piracicaba, SP, Brazil. E-mail: jhmirand@usp.br; 3Head of Research and Development, xFarm Technologies SA, Manno, TI, Switzerland. E-mail: martino@xfarm.ag; 4Chief Institutional Relations &amp; Sustainability Officer, Lavazza Group, Torino, PIE, Italia. E-mail: mario.cerutti@lavazza.com; 5Sustainability Senior Manager, Lavazza Group, Torino, PIE, Italia. E-mail: veronica.rossi@lavazza.com; 6Lavazza Foundation Senior Specialist, Lavazza Group, Torino, PIE, Italia. E-mail: carolina.guercio@lavazza.com</a:t>
            </a:r>
          </a:p>
        </p:txBody>
      </p:sp>
      <p:sp>
        <p:nvSpPr>
          <p:cNvPr id="6" name="CaixaDeTexto 5">
            <a:extLst>
              <a:ext uri="{FF2B5EF4-FFF2-40B4-BE49-F238E27FC236}">
                <a16:creationId xmlns:a16="http://schemas.microsoft.com/office/drawing/2014/main" id="{9876B158-15D1-DD2E-A413-6F480010AF1A}"/>
              </a:ext>
            </a:extLst>
          </p:cNvPr>
          <p:cNvSpPr txBox="1"/>
          <p:nvPr/>
        </p:nvSpPr>
        <p:spPr>
          <a:xfrm>
            <a:off x="709298" y="4350679"/>
            <a:ext cx="9265206" cy="707886"/>
          </a:xfrm>
          <a:prstGeom prst="rect">
            <a:avLst/>
          </a:prstGeom>
          <a:solidFill>
            <a:srgbClr val="3D9043"/>
          </a:solidFill>
        </p:spPr>
        <p:txBody>
          <a:bodyPr wrap="square" rtlCol="0">
            <a:spAutoFit/>
          </a:bodyPr>
          <a:lstStyle/>
          <a:p>
            <a:pPr algn="ctr"/>
            <a:r>
              <a:rPr lang="pt-BR" sz="4000" dirty="0">
                <a:solidFill>
                  <a:schemeClr val="bg1"/>
                </a:solidFill>
              </a:rPr>
              <a:t>INTRODUCTION</a:t>
            </a:r>
            <a:endParaRPr lang="it-IT" sz="2000" dirty="0">
              <a:solidFill>
                <a:schemeClr val="bg1"/>
              </a:solidFill>
            </a:endParaRPr>
          </a:p>
        </p:txBody>
      </p:sp>
      <p:sp>
        <p:nvSpPr>
          <p:cNvPr id="12" name="CaixaDeTexto 11">
            <a:extLst>
              <a:ext uri="{FF2B5EF4-FFF2-40B4-BE49-F238E27FC236}">
                <a16:creationId xmlns:a16="http://schemas.microsoft.com/office/drawing/2014/main" id="{49998609-442E-675D-6FBE-0BE9DB985F9A}"/>
              </a:ext>
            </a:extLst>
          </p:cNvPr>
          <p:cNvSpPr txBox="1"/>
          <p:nvPr/>
        </p:nvSpPr>
        <p:spPr>
          <a:xfrm>
            <a:off x="21130953" y="4350679"/>
            <a:ext cx="9265206" cy="709200"/>
          </a:xfrm>
          <a:prstGeom prst="rect">
            <a:avLst/>
          </a:prstGeom>
          <a:solidFill>
            <a:srgbClr val="3D9043"/>
          </a:solidFill>
        </p:spPr>
        <p:txBody>
          <a:bodyPr wrap="square" rtlCol="0">
            <a:spAutoFit/>
          </a:bodyPr>
          <a:lstStyle/>
          <a:p>
            <a:pPr algn="ctr"/>
            <a:r>
              <a:rPr lang="pt-BR" sz="4000" dirty="0">
                <a:solidFill>
                  <a:schemeClr val="bg1"/>
                </a:solidFill>
              </a:rPr>
              <a:t>DESCRIPTION</a:t>
            </a:r>
            <a:endParaRPr lang="it-IT" sz="1211" dirty="0">
              <a:solidFill>
                <a:schemeClr val="bg1"/>
              </a:solidFill>
            </a:endParaRPr>
          </a:p>
        </p:txBody>
      </p:sp>
      <p:sp>
        <p:nvSpPr>
          <p:cNvPr id="13" name="CaixaDeTexto 12">
            <a:extLst>
              <a:ext uri="{FF2B5EF4-FFF2-40B4-BE49-F238E27FC236}">
                <a16:creationId xmlns:a16="http://schemas.microsoft.com/office/drawing/2014/main" id="{B865E9CC-8D37-6665-CF06-67B93DAD8EF0}"/>
              </a:ext>
            </a:extLst>
          </p:cNvPr>
          <p:cNvSpPr txBox="1"/>
          <p:nvPr/>
        </p:nvSpPr>
        <p:spPr>
          <a:xfrm>
            <a:off x="41230702" y="4352816"/>
            <a:ext cx="9266400" cy="709200"/>
          </a:xfrm>
          <a:prstGeom prst="rect">
            <a:avLst/>
          </a:prstGeom>
          <a:solidFill>
            <a:srgbClr val="3D9043"/>
          </a:solidFill>
        </p:spPr>
        <p:txBody>
          <a:bodyPr wrap="square" rtlCol="0">
            <a:spAutoFit/>
          </a:bodyPr>
          <a:lstStyle/>
          <a:p>
            <a:pPr algn="ctr"/>
            <a:r>
              <a:rPr lang="pt-BR" sz="4000" dirty="0">
                <a:solidFill>
                  <a:schemeClr val="bg1"/>
                </a:solidFill>
              </a:rPr>
              <a:t>CONCLUSIONS</a:t>
            </a:r>
            <a:endParaRPr lang="it-IT" sz="2000" dirty="0">
              <a:solidFill>
                <a:schemeClr val="bg1"/>
              </a:solidFill>
            </a:endParaRPr>
          </a:p>
        </p:txBody>
      </p:sp>
      <p:sp>
        <p:nvSpPr>
          <p:cNvPr id="16" name="CaixaDeTexto 15">
            <a:extLst>
              <a:ext uri="{FF2B5EF4-FFF2-40B4-BE49-F238E27FC236}">
                <a16:creationId xmlns:a16="http://schemas.microsoft.com/office/drawing/2014/main" id="{E75C8589-B39C-7CB6-C2D9-83AA729C5C50}"/>
              </a:ext>
            </a:extLst>
          </p:cNvPr>
          <p:cNvSpPr txBox="1"/>
          <p:nvPr/>
        </p:nvSpPr>
        <p:spPr>
          <a:xfrm>
            <a:off x="716843" y="5032161"/>
            <a:ext cx="9265206" cy="12000208"/>
          </a:xfrm>
          <a:prstGeom prst="rect">
            <a:avLst/>
          </a:prstGeom>
          <a:noFill/>
        </p:spPr>
        <p:txBody>
          <a:bodyPr wrap="square" rtlCol="0">
            <a:spAutoFit/>
          </a:bodyPr>
          <a:lstStyle/>
          <a:p>
            <a:pPr algn="just">
              <a:lnSpc>
                <a:spcPct val="150000"/>
              </a:lnSpc>
            </a:pPr>
            <a:r>
              <a:rPr lang="en-US" sz="4000" dirty="0">
                <a:effectLst/>
                <a:ea typeface="Times New Roman" panose="02020603050405020304" pitchFamily="18" charset="0"/>
                <a:cs typeface="Arial" panose="020B0604020202020204" pitchFamily="34" charset="0"/>
              </a:rPr>
              <a:t>Digital transformation is essential to adapt agricultural production to climate change (</a:t>
            </a:r>
            <a:r>
              <a:rPr lang="en-US" sz="4000" dirty="0" err="1">
                <a:effectLst/>
                <a:ea typeface="Times New Roman" panose="02020603050405020304" pitchFamily="18" charset="0"/>
                <a:cs typeface="Arial" panose="020B0604020202020204" pitchFamily="34" charset="0"/>
              </a:rPr>
              <a:t>Adamides</a:t>
            </a:r>
            <a:r>
              <a:rPr lang="en-US" sz="4000" dirty="0">
                <a:effectLst/>
                <a:ea typeface="Times New Roman" panose="02020603050405020304" pitchFamily="18" charset="0"/>
                <a:cs typeface="Arial" panose="020B0604020202020204" pitchFamily="34" charset="0"/>
              </a:rPr>
              <a:t> et al., 2020). Irrigation systems have grown increasingly important since the distribution of rainfall has become more unequal throughout the year, with more frequent droughts and flash floods</a:t>
            </a:r>
            <a:r>
              <a:rPr lang="pt-BR" sz="4000" dirty="0"/>
              <a:t> </a:t>
            </a:r>
            <a:r>
              <a:rPr lang="en-US" sz="4000" dirty="0">
                <a:effectLst/>
                <a:ea typeface="Times New Roman" panose="02020603050405020304" pitchFamily="18" charset="0"/>
                <a:cs typeface="Arial" panose="020B0604020202020204" pitchFamily="34" charset="0"/>
              </a:rPr>
              <a:t>(Neto et al., 2016). Reduced rainfall at certain periods of the year also impacts the availability of water for irrigation, making rationing between crop fields necessary. The use of the Internet of Things, integrating sensor data, and algorithms can</a:t>
            </a:r>
          </a:p>
        </p:txBody>
      </p:sp>
      <p:sp>
        <p:nvSpPr>
          <p:cNvPr id="17" name="CaixaDeTexto 16">
            <a:extLst>
              <a:ext uri="{FF2B5EF4-FFF2-40B4-BE49-F238E27FC236}">
                <a16:creationId xmlns:a16="http://schemas.microsoft.com/office/drawing/2014/main" id="{168EFC5A-80F9-E0AA-392C-79702FF2DF60}"/>
              </a:ext>
            </a:extLst>
          </p:cNvPr>
          <p:cNvSpPr txBox="1"/>
          <p:nvPr/>
        </p:nvSpPr>
        <p:spPr>
          <a:xfrm>
            <a:off x="21139692" y="5061735"/>
            <a:ext cx="9265206" cy="23080164"/>
          </a:xfrm>
          <a:prstGeom prst="rect">
            <a:avLst/>
          </a:prstGeom>
          <a:noFill/>
        </p:spPr>
        <p:txBody>
          <a:bodyPr wrap="square" rtlCol="0">
            <a:spAutoFit/>
          </a:bodyPr>
          <a:lstStyle/>
          <a:p>
            <a:pPr algn="just">
              <a:lnSpc>
                <a:spcPct val="150000"/>
              </a:lnSpc>
            </a:pPr>
            <a:r>
              <a:rPr lang="en-US" sz="4000" dirty="0">
                <a:effectLst/>
                <a:ea typeface="Times New Roman" panose="02020603050405020304" pitchFamily="18" charset="0"/>
                <a:cs typeface="Arial" panose="020B0604020202020204" pitchFamily="34" charset="0"/>
              </a:rPr>
              <a:t>A weather station and a soil moisture sensor were installed on a 14.2 hectare irrigated Arabica coffee field in </a:t>
            </a:r>
            <a:r>
              <a:rPr lang="en-US" sz="4000" dirty="0" err="1">
                <a:effectLst/>
                <a:ea typeface="Times New Roman" panose="02020603050405020304" pitchFamily="18" charset="0"/>
                <a:cs typeface="Arial" panose="020B0604020202020204" pitchFamily="34" charset="0"/>
              </a:rPr>
              <a:t>Patrocínio</a:t>
            </a:r>
            <a:r>
              <a:rPr lang="en-US" sz="4000" dirty="0">
                <a:effectLst/>
                <a:ea typeface="Times New Roman" panose="02020603050405020304" pitchFamily="18" charset="0"/>
                <a:cs typeface="Arial" panose="020B0604020202020204" pitchFamily="34" charset="0"/>
              </a:rPr>
              <a:t>, Minas Gerais, Brazil. The farm had a standard irrigation schedule of 5 h</a:t>
            </a:r>
            <a:r>
              <a:rPr lang="en-US" sz="4000" baseline="30000" dirty="0">
                <a:effectLst/>
                <a:ea typeface="Times New Roman" panose="02020603050405020304" pitchFamily="18" charset="0"/>
                <a:cs typeface="Arial" panose="020B0604020202020204" pitchFamily="34" charset="0"/>
              </a:rPr>
              <a:t>-1</a:t>
            </a:r>
            <a:r>
              <a:rPr lang="en-US" sz="4000" dirty="0">
                <a:effectLst/>
                <a:ea typeface="Times New Roman" panose="02020603050405020304" pitchFamily="18" charset="0"/>
                <a:cs typeface="Arial" panose="020B0604020202020204" pitchFamily="34" charset="0"/>
              </a:rPr>
              <a:t> day</a:t>
            </a:r>
            <a:r>
              <a:rPr lang="en-US" sz="4000" baseline="30000" dirty="0">
                <a:effectLst/>
                <a:ea typeface="Times New Roman" panose="02020603050405020304" pitchFamily="18" charset="0"/>
                <a:cs typeface="Arial" panose="020B0604020202020204" pitchFamily="34" charset="0"/>
              </a:rPr>
              <a:t>-1</a:t>
            </a:r>
            <a:r>
              <a:rPr lang="en-US" sz="4000" dirty="0">
                <a:effectLst/>
                <a:ea typeface="Times New Roman" panose="02020603050405020304" pitchFamily="18" charset="0"/>
                <a:cs typeface="Arial" panose="020B0604020202020204" pitchFamily="34" charset="0"/>
              </a:rPr>
              <a:t> per irrigated sector with a flow rate of 118 m</a:t>
            </a:r>
            <a:r>
              <a:rPr lang="en-US" sz="4000" baseline="30000" dirty="0">
                <a:effectLst/>
                <a:ea typeface="Times New Roman" panose="02020603050405020304" pitchFamily="18" charset="0"/>
                <a:cs typeface="Arial" panose="020B0604020202020204" pitchFamily="34" charset="0"/>
              </a:rPr>
              <a:t>3</a:t>
            </a:r>
            <a:r>
              <a:rPr lang="en-US" sz="4000" dirty="0">
                <a:effectLst/>
                <a:ea typeface="Times New Roman" panose="02020603050405020304" pitchFamily="18" charset="0"/>
                <a:cs typeface="Arial" panose="020B0604020202020204" pitchFamily="34" charset="0"/>
              </a:rPr>
              <a:t> h</a:t>
            </a:r>
            <a:r>
              <a:rPr lang="en-US" sz="4000" baseline="30000" dirty="0">
                <a:effectLst/>
                <a:ea typeface="Times New Roman" panose="02020603050405020304" pitchFamily="18" charset="0"/>
                <a:cs typeface="Arial" panose="020B0604020202020204" pitchFamily="34" charset="0"/>
              </a:rPr>
              <a:t>-1</a:t>
            </a:r>
            <a:r>
              <a:rPr lang="en-US" sz="4000" dirty="0">
                <a:effectLst/>
                <a:ea typeface="Times New Roman" panose="02020603050405020304" pitchFamily="18" charset="0"/>
                <a:cs typeface="Arial" panose="020B0604020202020204" pitchFamily="34" charset="0"/>
              </a:rPr>
              <a:t> in the studied sector. After the implementation of the new irrigation schedule, during the 4 analyzed months (from 01 March 2021 to 30 June 2021), with the help of real-time measures of the sensors connected to the xFarm digital agriculture platform  (xFarm Technologies SA), it was possible to reduce water use by ~30% compared to the previous irrigation recommendation used on the farm, with an average water saving of ~4900 m</a:t>
            </a:r>
            <a:r>
              <a:rPr lang="en-US" sz="4000" baseline="30000" dirty="0">
                <a:effectLst/>
                <a:ea typeface="Times New Roman" panose="02020603050405020304" pitchFamily="18" charset="0"/>
                <a:cs typeface="Arial" panose="020B0604020202020204" pitchFamily="34" charset="0"/>
              </a:rPr>
              <a:t>3</a:t>
            </a:r>
            <a:r>
              <a:rPr lang="en-US" sz="4000" dirty="0">
                <a:effectLst/>
                <a:ea typeface="Times New Roman" panose="02020603050405020304" pitchFamily="18" charset="0"/>
                <a:cs typeface="Arial" panose="020B0604020202020204" pitchFamily="34" charset="0"/>
              </a:rPr>
              <a:t> month</a:t>
            </a:r>
            <a:r>
              <a:rPr lang="en-US" sz="4000" baseline="30000" dirty="0">
                <a:effectLst/>
                <a:ea typeface="Times New Roman" panose="02020603050405020304" pitchFamily="18" charset="0"/>
                <a:cs typeface="Arial" panose="020B0604020202020204" pitchFamily="34" charset="0"/>
              </a:rPr>
              <a:t>-1</a:t>
            </a:r>
            <a:r>
              <a:rPr lang="en-US" sz="4000" dirty="0">
                <a:effectLst/>
                <a:ea typeface="Times New Roman" panose="02020603050405020304" pitchFamily="18" charset="0"/>
                <a:cs typeface="Arial" panose="020B0604020202020204" pitchFamily="34" charset="0"/>
              </a:rPr>
              <a:t>. Considering the amount of water saved in that period with the new irrigation recommendation, it would be possible to extend the irrigable period  by ~1.6 months, if the new water consumption rate of ~29 m³ ha</a:t>
            </a:r>
            <a:r>
              <a:rPr lang="en-US" sz="4000" baseline="30000" dirty="0">
                <a:effectLst/>
                <a:ea typeface="Times New Roman" panose="02020603050405020304" pitchFamily="18" charset="0"/>
                <a:cs typeface="Arial" panose="020B0604020202020204" pitchFamily="34" charset="0"/>
              </a:rPr>
              <a:t>-1</a:t>
            </a:r>
            <a:r>
              <a:rPr lang="en-US" sz="4000" dirty="0">
                <a:effectLst/>
                <a:ea typeface="Times New Roman" panose="02020603050405020304" pitchFamily="18" charset="0"/>
                <a:cs typeface="Arial" panose="020B0604020202020204" pitchFamily="34" charset="0"/>
              </a:rPr>
              <a:t> d</a:t>
            </a:r>
            <a:r>
              <a:rPr lang="en-US" sz="4000" baseline="30000" dirty="0">
                <a:effectLst/>
                <a:ea typeface="Times New Roman" panose="02020603050405020304" pitchFamily="18" charset="0"/>
                <a:cs typeface="Arial" panose="020B0604020202020204" pitchFamily="34" charset="0"/>
              </a:rPr>
              <a:t>-1</a:t>
            </a:r>
            <a:r>
              <a:rPr lang="en-US" sz="4000" dirty="0">
                <a:effectLst/>
                <a:ea typeface="Times New Roman" panose="02020603050405020304" pitchFamily="18" charset="0"/>
                <a:cs typeface="Arial" panose="020B0604020202020204" pitchFamily="34" charset="0"/>
              </a:rPr>
              <a:t> was still applied, guaranteeing irrigation in longer dry periods with the same volume of stored water.</a:t>
            </a:r>
            <a:endParaRPr lang="pt-BR" sz="4000" dirty="0">
              <a:effectLst/>
              <a:ea typeface="Times New Roman" panose="02020603050405020304" pitchFamily="18" charset="0"/>
              <a:cs typeface="Arial" panose="020B0604020202020204" pitchFamily="34" charset="0"/>
            </a:endParaRPr>
          </a:p>
        </p:txBody>
      </p:sp>
      <p:sp>
        <p:nvSpPr>
          <p:cNvPr id="19" name="CaixaDeTexto 18">
            <a:extLst>
              <a:ext uri="{FF2B5EF4-FFF2-40B4-BE49-F238E27FC236}">
                <a16:creationId xmlns:a16="http://schemas.microsoft.com/office/drawing/2014/main" id="{30C32A64-A8FB-64EE-AC79-0C129C36E233}"/>
              </a:ext>
            </a:extLst>
          </p:cNvPr>
          <p:cNvSpPr txBox="1"/>
          <p:nvPr/>
        </p:nvSpPr>
        <p:spPr>
          <a:xfrm>
            <a:off x="10803555" y="4122034"/>
            <a:ext cx="9265206" cy="12923538"/>
          </a:xfrm>
          <a:prstGeom prst="rect">
            <a:avLst/>
          </a:prstGeom>
          <a:noFill/>
        </p:spPr>
        <p:txBody>
          <a:bodyPr wrap="square" rtlCol="0">
            <a:spAutoFit/>
          </a:bodyPr>
          <a:lstStyle/>
          <a:p>
            <a:pPr algn="just">
              <a:lnSpc>
                <a:spcPct val="150000"/>
              </a:lnSpc>
            </a:pPr>
            <a:r>
              <a:rPr lang="en-US" sz="4000" dirty="0">
                <a:ea typeface="Times New Roman" panose="02020603050405020304" pitchFamily="18" charset="0"/>
                <a:cs typeface="Arial" panose="020B0604020202020204" pitchFamily="34" charset="0"/>
              </a:rPr>
              <a:t>b</a:t>
            </a:r>
            <a:r>
              <a:rPr lang="en-US" sz="4000" dirty="0">
                <a:effectLst/>
                <a:ea typeface="Times New Roman" panose="02020603050405020304" pitchFamily="18" charset="0"/>
                <a:cs typeface="Arial" panose="020B0604020202020204" pitchFamily="34" charset="0"/>
              </a:rPr>
              <a:t>e useful in ensuring the viability and continuity </a:t>
            </a:r>
            <a:r>
              <a:rPr lang="en-US" sz="4000" dirty="0">
                <a:ea typeface="Times New Roman" panose="02020603050405020304" pitchFamily="18" charset="0"/>
                <a:cs typeface="Arial" panose="020B0604020202020204" pitchFamily="34" charset="0"/>
              </a:rPr>
              <a:t>o</a:t>
            </a:r>
            <a:r>
              <a:rPr lang="en-US" sz="4000" dirty="0">
                <a:effectLst/>
                <a:ea typeface="Times New Roman" panose="02020603050405020304" pitchFamily="18" charset="0"/>
                <a:cs typeface="Arial" panose="020B0604020202020204" pitchFamily="34" charset="0"/>
              </a:rPr>
              <a:t>f irrigation during dry periods. Knowing the optimal amount of irrigation to minimize water stress could be used </a:t>
            </a:r>
            <a:r>
              <a:rPr lang="en-US" sz="4000" dirty="0"/>
              <a:t>to better manage </a:t>
            </a:r>
            <a:r>
              <a:rPr lang="en-US" sz="4000" dirty="0">
                <a:effectLst/>
                <a:ea typeface="Times New Roman" panose="02020603050405020304" pitchFamily="18" charset="0"/>
                <a:cs typeface="Arial" panose="020B0604020202020204" pitchFamily="34" charset="0"/>
              </a:rPr>
              <a:t>the limited stored water and </a:t>
            </a:r>
            <a:r>
              <a:rPr lang="en-US" sz="4000" dirty="0"/>
              <a:t>reduce wastes </a:t>
            </a:r>
            <a:r>
              <a:rPr lang="en-US" sz="4000" dirty="0">
                <a:effectLst/>
                <a:ea typeface="Times New Roman" panose="02020603050405020304" pitchFamily="18" charset="0"/>
                <a:cs typeface="Arial" panose="020B0604020202020204" pitchFamily="34" charset="0"/>
              </a:rPr>
              <a:t>to overcome absence of rain (</a:t>
            </a:r>
            <a:r>
              <a:rPr lang="en-US" sz="4000" dirty="0" err="1">
                <a:effectLst/>
                <a:ea typeface="Times New Roman" panose="02020603050405020304" pitchFamily="18" charset="0"/>
                <a:cs typeface="Arial" panose="020B0604020202020204" pitchFamily="34" charset="0"/>
              </a:rPr>
              <a:t>Hrustek</a:t>
            </a:r>
            <a:r>
              <a:rPr lang="en-US" sz="4000" dirty="0">
                <a:effectLst/>
                <a:ea typeface="Times New Roman" panose="02020603050405020304" pitchFamily="18" charset="0"/>
                <a:cs typeface="Arial" panose="020B0604020202020204" pitchFamily="34" charset="0"/>
              </a:rPr>
              <a:t>, 2020). The objective of this work was to report the use of a decision support system to reduce water use in an irrigated coffee plantation in Minas Gerais, Brazil, and to demonstrate how digital transformation of crop production could assist in the rational use of available irrigation water during dry periods.</a:t>
            </a:r>
            <a:endParaRPr lang="pt-BR" sz="4000" dirty="0">
              <a:effectLst/>
              <a:ea typeface="Times New Roman" panose="02020603050405020304" pitchFamily="18" charset="0"/>
              <a:cs typeface="Arial" panose="020B0604020202020204" pitchFamily="34" charset="0"/>
            </a:endParaRPr>
          </a:p>
        </p:txBody>
      </p:sp>
      <p:sp>
        <p:nvSpPr>
          <p:cNvPr id="20" name="CaixaDeTexto 19">
            <a:extLst>
              <a:ext uri="{FF2B5EF4-FFF2-40B4-BE49-F238E27FC236}">
                <a16:creationId xmlns:a16="http://schemas.microsoft.com/office/drawing/2014/main" id="{1801CBB9-3583-4F2F-2548-6247D05C371F}"/>
              </a:ext>
            </a:extLst>
          </p:cNvPr>
          <p:cNvSpPr txBox="1"/>
          <p:nvPr/>
        </p:nvSpPr>
        <p:spPr>
          <a:xfrm>
            <a:off x="41239442" y="5058565"/>
            <a:ext cx="9290230" cy="12923538"/>
          </a:xfrm>
          <a:prstGeom prst="rect">
            <a:avLst/>
          </a:prstGeom>
          <a:noFill/>
        </p:spPr>
        <p:txBody>
          <a:bodyPr wrap="square" rtlCol="0">
            <a:spAutoFit/>
          </a:bodyPr>
          <a:lstStyle/>
          <a:p>
            <a:pPr algn="just">
              <a:lnSpc>
                <a:spcPct val="150000"/>
              </a:lnSpc>
            </a:pPr>
            <a:r>
              <a:rPr lang="en-US" sz="4000" dirty="0">
                <a:effectLst/>
                <a:ea typeface="Times New Roman" panose="02020603050405020304" pitchFamily="18" charset="0"/>
                <a:cs typeface="Arial" panose="020B0604020202020204" pitchFamily="34" charset="0"/>
              </a:rPr>
              <a:t>Applying digital agriculture tools, such as sensors and real-time monitoring software, can assist coffee growers in achieving hydric resilience. Extending the suggested optimization approach to other irrigating farms could also reduce the consumption of surface and subsurface water bodies that occasionally supply the irrigation reservoirs, according to granted volume of the responsible agencies and water availability. This reduction may result in more water being available for other farms in the same region, allowing farmers to ensure food security and continue in the field.</a:t>
            </a:r>
          </a:p>
        </p:txBody>
      </p:sp>
      <p:pic>
        <p:nvPicPr>
          <p:cNvPr id="22" name="Imagem 21" descr="Uma imagem contendo ao ar livre, avião, voando, fumaça&#10;&#10;Descrição gerada automaticamente">
            <a:extLst>
              <a:ext uri="{FF2B5EF4-FFF2-40B4-BE49-F238E27FC236}">
                <a16:creationId xmlns:a16="http://schemas.microsoft.com/office/drawing/2014/main" id="{621385CC-C4E1-6F26-9FC8-3702513F4C74}"/>
              </a:ext>
            </a:extLst>
          </p:cNvPr>
          <p:cNvPicPr>
            <a:picLocks noChangeAspect="1"/>
          </p:cNvPicPr>
          <p:nvPr/>
        </p:nvPicPr>
        <p:blipFill rotWithShape="1">
          <a:blip r:embed="rId2">
            <a:extLst>
              <a:ext uri="{28A0092B-C50C-407E-A947-70E740481C1C}">
                <a14:useLocalDpi xmlns:a14="http://schemas.microsoft.com/office/drawing/2010/main" val="0"/>
              </a:ext>
            </a:extLst>
          </a:blip>
          <a:srcRect l="10605"/>
          <a:stretch/>
        </p:blipFill>
        <p:spPr>
          <a:xfrm rot="5400000">
            <a:off x="30601813" y="5558640"/>
            <a:ext cx="10637969" cy="8924893"/>
          </a:xfrm>
          <a:prstGeom prst="rect">
            <a:avLst/>
          </a:prstGeom>
        </p:spPr>
      </p:pic>
      <p:pic>
        <p:nvPicPr>
          <p:cNvPr id="26" name="Imagem 25" descr="Tela de jogo de vídeo game&#10;&#10;Descrição gerada automaticamente com confiança média">
            <a:extLst>
              <a:ext uri="{FF2B5EF4-FFF2-40B4-BE49-F238E27FC236}">
                <a16:creationId xmlns:a16="http://schemas.microsoft.com/office/drawing/2014/main" id="{98A3633D-0E4F-F97A-7433-A1863048D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7" y="17160038"/>
            <a:ext cx="20053074" cy="10584383"/>
          </a:xfrm>
          <a:prstGeom prst="rect">
            <a:avLst/>
          </a:prstGeom>
        </p:spPr>
      </p:pic>
      <p:sp>
        <p:nvSpPr>
          <p:cNvPr id="27" name="CaixaDeTexto 26">
            <a:extLst>
              <a:ext uri="{FF2B5EF4-FFF2-40B4-BE49-F238E27FC236}">
                <a16:creationId xmlns:a16="http://schemas.microsoft.com/office/drawing/2014/main" id="{032B0D96-8E9F-44AA-FBCB-E07B808A4F47}"/>
              </a:ext>
            </a:extLst>
          </p:cNvPr>
          <p:cNvSpPr txBox="1"/>
          <p:nvPr/>
        </p:nvSpPr>
        <p:spPr>
          <a:xfrm>
            <a:off x="1" y="27726382"/>
            <a:ext cx="20106545" cy="1077218"/>
          </a:xfrm>
          <a:prstGeom prst="rect">
            <a:avLst/>
          </a:prstGeom>
          <a:noFill/>
        </p:spPr>
        <p:txBody>
          <a:bodyPr wrap="square" rtlCol="0">
            <a:spAutoFit/>
          </a:bodyPr>
          <a:lstStyle/>
          <a:p>
            <a:r>
              <a:rPr lang="en-US" sz="3200" dirty="0"/>
              <a:t>Satellite image from the coffee field, the water reservoir for irrigation and the location of the xFarm Technologies weather station and soil moisture sensor. Global location of the farm on the bottom right. Image from Google Earth Pro.</a:t>
            </a:r>
          </a:p>
        </p:txBody>
      </p:sp>
      <p:sp>
        <p:nvSpPr>
          <p:cNvPr id="33" name="Retângulo: Cantos Arredondados 32">
            <a:extLst>
              <a:ext uri="{FF2B5EF4-FFF2-40B4-BE49-F238E27FC236}">
                <a16:creationId xmlns:a16="http://schemas.microsoft.com/office/drawing/2014/main" id="{9BA659C7-80CE-4A49-C1A3-2FACB13DD0C2}"/>
              </a:ext>
            </a:extLst>
          </p:cNvPr>
          <p:cNvSpPr/>
          <p:nvPr/>
        </p:nvSpPr>
        <p:spPr>
          <a:xfrm>
            <a:off x="41230702" y="23587725"/>
            <a:ext cx="9266400" cy="5040000"/>
          </a:xfrm>
          <a:prstGeom prst="roundRect">
            <a:avLst/>
          </a:prstGeom>
          <a:solidFill>
            <a:srgbClr val="3D9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chemeClr val="bg1"/>
                </a:solidFill>
              </a:rPr>
              <a:t>ACKNOWLEDGMENTS:</a:t>
            </a:r>
            <a:r>
              <a:rPr lang="en-US" sz="3600" dirty="0">
                <a:solidFill>
                  <a:schemeClr val="bg1"/>
                </a:solidFill>
              </a:rPr>
              <a:t> The authors thank xFarm Technologies, the team of the Laboratory of Soil Physics of the Department of Biosystems Engineering (ESALQ/USP), the Giuseppe and </a:t>
            </a:r>
            <a:r>
              <a:rPr lang="en-US" sz="3600" dirty="0" err="1">
                <a:solidFill>
                  <a:schemeClr val="bg1"/>
                </a:solidFill>
              </a:rPr>
              <a:t>Pericle</a:t>
            </a:r>
            <a:r>
              <a:rPr lang="en-US" sz="3600" dirty="0">
                <a:solidFill>
                  <a:schemeClr val="bg1"/>
                </a:solidFill>
              </a:rPr>
              <a:t> Lavazza Foundation, and the owners of Fazenda 5 </a:t>
            </a:r>
            <a:r>
              <a:rPr lang="en-US" sz="3600" dirty="0" err="1">
                <a:solidFill>
                  <a:schemeClr val="bg1"/>
                </a:solidFill>
              </a:rPr>
              <a:t>Estrelas</a:t>
            </a:r>
            <a:r>
              <a:rPr lang="en-US" sz="3600" dirty="0">
                <a:solidFill>
                  <a:schemeClr val="bg1"/>
                </a:solidFill>
              </a:rPr>
              <a:t>, namely, Mr. Ricardo </a:t>
            </a:r>
            <a:r>
              <a:rPr lang="en-US" sz="3600" dirty="0" err="1">
                <a:solidFill>
                  <a:schemeClr val="bg1"/>
                </a:solidFill>
              </a:rPr>
              <a:t>Bartholo</a:t>
            </a:r>
            <a:r>
              <a:rPr lang="en-US" sz="3600" dirty="0">
                <a:solidFill>
                  <a:schemeClr val="bg1"/>
                </a:solidFill>
              </a:rPr>
              <a:t> and Mr. Gustavo </a:t>
            </a:r>
            <a:r>
              <a:rPr lang="en-US" sz="3600" dirty="0" err="1">
                <a:solidFill>
                  <a:schemeClr val="bg1"/>
                </a:solidFill>
              </a:rPr>
              <a:t>Bartholo</a:t>
            </a:r>
            <a:r>
              <a:rPr lang="en-US" sz="3600" dirty="0">
                <a:solidFill>
                  <a:schemeClr val="bg1"/>
                </a:solidFill>
              </a:rPr>
              <a:t>. The authors also thank the ECCA2023 Team.</a:t>
            </a:r>
          </a:p>
        </p:txBody>
      </p:sp>
      <p:pic>
        <p:nvPicPr>
          <p:cNvPr id="41" name="Imagem 40">
            <a:extLst>
              <a:ext uri="{FF2B5EF4-FFF2-40B4-BE49-F238E27FC236}">
                <a16:creationId xmlns:a16="http://schemas.microsoft.com/office/drawing/2014/main" id="{4C8B2EF6-F511-F8BB-6198-444F5F5BCF9B}"/>
              </a:ext>
            </a:extLst>
          </p:cNvPr>
          <p:cNvPicPr>
            <a:picLocks noChangeAspect="1"/>
          </p:cNvPicPr>
          <p:nvPr/>
        </p:nvPicPr>
        <p:blipFill rotWithShape="1">
          <a:blip r:embed="rId4"/>
          <a:srcRect l="55550"/>
          <a:stretch/>
        </p:blipFill>
        <p:spPr>
          <a:xfrm>
            <a:off x="0" y="0"/>
            <a:ext cx="4128556" cy="3960000"/>
          </a:xfrm>
          <a:prstGeom prst="rect">
            <a:avLst/>
          </a:prstGeom>
        </p:spPr>
      </p:pic>
      <p:pic>
        <p:nvPicPr>
          <p:cNvPr id="45" name="Imagem 44" descr="Forma&#10;&#10;Descrição gerada automaticamente com confiança baixa">
            <a:extLst>
              <a:ext uri="{FF2B5EF4-FFF2-40B4-BE49-F238E27FC236}">
                <a16:creationId xmlns:a16="http://schemas.microsoft.com/office/drawing/2014/main" id="{C637D103-D2A3-7BB6-FFB9-D1420725878B}"/>
              </a:ext>
            </a:extLst>
          </p:cNvPr>
          <p:cNvPicPr>
            <a:picLocks noChangeAspect="1"/>
          </p:cNvPicPr>
          <p:nvPr/>
        </p:nvPicPr>
        <p:blipFill rotWithShape="1">
          <a:blip r:embed="rId5">
            <a:extLst>
              <a:ext uri="{28A0092B-C50C-407E-A947-70E740481C1C}">
                <a14:useLocalDpi xmlns:a14="http://schemas.microsoft.com/office/drawing/2010/main" val="0"/>
              </a:ext>
            </a:extLst>
          </a:blip>
          <a:srcRect l="828" r="54308"/>
          <a:stretch/>
        </p:blipFill>
        <p:spPr>
          <a:xfrm>
            <a:off x="4128555" y="0"/>
            <a:ext cx="10492204" cy="3960000"/>
          </a:xfrm>
          <a:prstGeom prst="rect">
            <a:avLst/>
          </a:prstGeom>
        </p:spPr>
      </p:pic>
      <p:pic>
        <p:nvPicPr>
          <p:cNvPr id="11" name="Google Shape;406;p11" descr="A large green field with trees in the background&#10;&#10;Description automatically generated">
            <a:extLst>
              <a:ext uri="{FF2B5EF4-FFF2-40B4-BE49-F238E27FC236}">
                <a16:creationId xmlns:a16="http://schemas.microsoft.com/office/drawing/2014/main" id="{0C48943B-E306-2FF1-90B1-DBA005667692}"/>
              </a:ext>
            </a:extLst>
          </p:cNvPr>
          <p:cNvPicPr>
            <a:picLocks noChangeAspect="1"/>
          </p:cNvPicPr>
          <p:nvPr/>
        </p:nvPicPr>
        <p:blipFill rotWithShape="1">
          <a:blip r:embed="rId6">
            <a:alphaModFix/>
          </a:blip>
          <a:srcRect l="59566" t="13426" b="22237"/>
          <a:stretch/>
        </p:blipFill>
        <p:spPr>
          <a:xfrm>
            <a:off x="31475829" y="16912540"/>
            <a:ext cx="8913978" cy="10637967"/>
          </a:xfrm>
          <a:prstGeom prst="rect">
            <a:avLst/>
          </a:prstGeom>
          <a:noFill/>
          <a:ln>
            <a:noFill/>
          </a:ln>
        </p:spPr>
      </p:pic>
      <p:sp>
        <p:nvSpPr>
          <p:cNvPr id="14" name="CaixaDeTexto 13">
            <a:extLst>
              <a:ext uri="{FF2B5EF4-FFF2-40B4-BE49-F238E27FC236}">
                <a16:creationId xmlns:a16="http://schemas.microsoft.com/office/drawing/2014/main" id="{8BAD1743-E6D2-D244-328C-E72F9CB57CE5}"/>
              </a:ext>
            </a:extLst>
          </p:cNvPr>
          <p:cNvSpPr txBox="1"/>
          <p:nvPr/>
        </p:nvSpPr>
        <p:spPr>
          <a:xfrm>
            <a:off x="31458351" y="15340071"/>
            <a:ext cx="8924893" cy="1077218"/>
          </a:xfrm>
          <a:prstGeom prst="rect">
            <a:avLst/>
          </a:prstGeom>
          <a:noFill/>
        </p:spPr>
        <p:txBody>
          <a:bodyPr wrap="square" rtlCol="0">
            <a:spAutoFit/>
          </a:bodyPr>
          <a:lstStyle/>
          <a:p>
            <a:r>
              <a:rPr lang="en-US" sz="3200" dirty="0"/>
              <a:t>xSense PRO Weather Station (xFarm Technologies SA) installed on the farm. </a:t>
            </a:r>
          </a:p>
        </p:txBody>
      </p:sp>
      <p:sp>
        <p:nvSpPr>
          <p:cNvPr id="15" name="CaixaDeTexto 14">
            <a:extLst>
              <a:ext uri="{FF2B5EF4-FFF2-40B4-BE49-F238E27FC236}">
                <a16:creationId xmlns:a16="http://schemas.microsoft.com/office/drawing/2014/main" id="{4487419E-FD59-E2BE-A094-AEBE3A41D7CD}"/>
              </a:ext>
            </a:extLst>
          </p:cNvPr>
          <p:cNvSpPr txBox="1"/>
          <p:nvPr/>
        </p:nvSpPr>
        <p:spPr>
          <a:xfrm>
            <a:off x="31470371" y="27550507"/>
            <a:ext cx="8924893" cy="1077218"/>
          </a:xfrm>
          <a:prstGeom prst="rect">
            <a:avLst/>
          </a:prstGeom>
          <a:noFill/>
        </p:spPr>
        <p:txBody>
          <a:bodyPr wrap="square" rtlCol="0">
            <a:spAutoFit/>
          </a:bodyPr>
          <a:lstStyle/>
          <a:p>
            <a:r>
              <a:rPr lang="en-US" sz="3200" dirty="0"/>
              <a:t>xNode Soil PRO soil moisture sensor (xFarm Technologies SA) installed on the farm.</a:t>
            </a:r>
          </a:p>
        </p:txBody>
      </p:sp>
      <p:sp>
        <p:nvSpPr>
          <p:cNvPr id="2" name="CaixaDeTexto 1">
            <a:extLst>
              <a:ext uri="{FF2B5EF4-FFF2-40B4-BE49-F238E27FC236}">
                <a16:creationId xmlns:a16="http://schemas.microsoft.com/office/drawing/2014/main" id="{B3AF549C-5F4D-1F64-63D4-6C6DF4CEDF4A}"/>
              </a:ext>
            </a:extLst>
          </p:cNvPr>
          <p:cNvSpPr txBox="1"/>
          <p:nvPr/>
        </p:nvSpPr>
        <p:spPr>
          <a:xfrm>
            <a:off x="41230702" y="18125131"/>
            <a:ext cx="9266400" cy="709200"/>
          </a:xfrm>
          <a:prstGeom prst="rect">
            <a:avLst/>
          </a:prstGeom>
          <a:solidFill>
            <a:srgbClr val="3D9043"/>
          </a:solidFill>
        </p:spPr>
        <p:txBody>
          <a:bodyPr wrap="square" rtlCol="0">
            <a:spAutoFit/>
          </a:bodyPr>
          <a:lstStyle/>
          <a:p>
            <a:pPr algn="ctr"/>
            <a:r>
              <a:rPr lang="pt-BR" sz="4000" dirty="0">
                <a:solidFill>
                  <a:schemeClr val="bg1"/>
                </a:solidFill>
              </a:rPr>
              <a:t>REFERENCES</a:t>
            </a:r>
            <a:endParaRPr lang="it-IT" sz="2000" dirty="0">
              <a:solidFill>
                <a:schemeClr val="bg1"/>
              </a:solidFill>
            </a:endParaRPr>
          </a:p>
        </p:txBody>
      </p:sp>
      <p:sp>
        <p:nvSpPr>
          <p:cNvPr id="3" name="CaixaDeTexto 2">
            <a:extLst>
              <a:ext uri="{FF2B5EF4-FFF2-40B4-BE49-F238E27FC236}">
                <a16:creationId xmlns:a16="http://schemas.microsoft.com/office/drawing/2014/main" id="{227E1BBA-9E50-BDF0-1695-FD53FAE81CE3}"/>
              </a:ext>
            </a:extLst>
          </p:cNvPr>
          <p:cNvSpPr txBox="1"/>
          <p:nvPr/>
        </p:nvSpPr>
        <p:spPr>
          <a:xfrm>
            <a:off x="41230702" y="18834331"/>
            <a:ext cx="9298970" cy="4610365"/>
          </a:xfrm>
          <a:prstGeom prst="rect">
            <a:avLst/>
          </a:prstGeom>
          <a:noFill/>
        </p:spPr>
        <p:txBody>
          <a:bodyPr wrap="square" rtlCol="0">
            <a:spAutoFit/>
          </a:bodyPr>
          <a:lstStyle/>
          <a:p>
            <a:pPr>
              <a:lnSpc>
                <a:spcPct val="150000"/>
              </a:lnSpc>
            </a:pPr>
            <a:r>
              <a:rPr lang="en-US" sz="2200" dirty="0" err="1">
                <a:effectLst/>
                <a:ea typeface="Times New Roman" panose="02020603050405020304" pitchFamily="18" charset="0"/>
                <a:cs typeface="Arial" panose="020B0604020202020204" pitchFamily="34" charset="0"/>
              </a:rPr>
              <a:t>Adamides</a:t>
            </a:r>
            <a:r>
              <a:rPr lang="en-US" sz="2200" dirty="0">
                <a:effectLst/>
                <a:ea typeface="Times New Roman" panose="02020603050405020304" pitchFamily="18" charset="0"/>
                <a:cs typeface="Arial" panose="020B0604020202020204" pitchFamily="34" charset="0"/>
              </a:rPr>
              <a:t> G et al. (2020) Smart Farming Techniques for Climate Change Adaptation in Cyprus. Atmosphere 11(6):557. DOI: http://dx.doi.org/10.3390/atmos11060557.</a:t>
            </a:r>
            <a:endParaRPr lang="en-US" sz="2200" dirty="0">
              <a:ea typeface="Times New Roman" panose="02020603050405020304" pitchFamily="18" charset="0"/>
              <a:cs typeface="Arial" panose="020B0604020202020204" pitchFamily="34" charset="0"/>
            </a:endParaRPr>
          </a:p>
          <a:p>
            <a:pPr>
              <a:lnSpc>
                <a:spcPct val="150000"/>
              </a:lnSpc>
            </a:pPr>
            <a:r>
              <a:rPr lang="en-US" sz="2200" dirty="0" err="1">
                <a:ea typeface="Times New Roman" panose="02020603050405020304" pitchFamily="18" charset="0"/>
                <a:cs typeface="Arial" panose="020B0604020202020204" pitchFamily="34" charset="0"/>
              </a:rPr>
              <a:t>Hrustek</a:t>
            </a:r>
            <a:r>
              <a:rPr lang="en-US" sz="2200" dirty="0">
                <a:ea typeface="Times New Roman" panose="02020603050405020304" pitchFamily="18" charset="0"/>
                <a:cs typeface="Arial" panose="020B0604020202020204" pitchFamily="34" charset="0"/>
              </a:rPr>
              <a:t> L (2020) Sustainability Driven by Agriculture through Digital Transformation. Sustainability 12(20):8596. DOI: http://dx.doi.org/10.3390/su12208596.</a:t>
            </a:r>
          </a:p>
          <a:p>
            <a:pPr>
              <a:lnSpc>
                <a:spcPct val="150000"/>
              </a:lnSpc>
            </a:pPr>
            <a:r>
              <a:rPr lang="en-US" sz="2200" dirty="0">
                <a:ea typeface="Times New Roman" panose="02020603050405020304" pitchFamily="18" charset="0"/>
                <a:cs typeface="Arial" panose="020B0604020202020204" pitchFamily="34" charset="0"/>
              </a:rPr>
              <a:t>Neto AR et al. (2016) Hydrological Processes and Climate Change in Hydrographic Regions of Brazil. Journal Of Water Resource And Protection 8:1103-1127. DOI: http://dx.doi.org/10.4236/jwarp.2016.812087.</a:t>
            </a:r>
          </a:p>
        </p:txBody>
      </p:sp>
    </p:spTree>
    <p:extLst>
      <p:ext uri="{BB962C8B-B14F-4D97-AF65-F5344CB8AC3E}">
        <p14:creationId xmlns:p14="http://schemas.microsoft.com/office/powerpoint/2010/main" val="90624965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F6635C69E9B4CB8D5E1118B7B4AC5" ma:contentTypeVersion="16" ma:contentTypeDescription="Create a new document." ma:contentTypeScope="" ma:versionID="dea8d5e96be229ebccbe3e9bb71653e6">
  <xsd:schema xmlns:xsd="http://www.w3.org/2001/XMLSchema" xmlns:xs="http://www.w3.org/2001/XMLSchema" xmlns:p="http://schemas.microsoft.com/office/2006/metadata/properties" xmlns:ns2="85800091-12f9-4adf-9490-7f6e231a36b5" xmlns:ns3="639943fa-e574-42cd-8a8f-3889fb91f45a" targetNamespace="http://schemas.microsoft.com/office/2006/metadata/properties" ma:root="true" ma:fieldsID="384d3130e53680734a7699fbe41a17a0" ns2:_="" ns3:_="">
    <xsd:import namespace="85800091-12f9-4adf-9490-7f6e231a36b5"/>
    <xsd:import namespace="639943fa-e574-42cd-8a8f-3889fb91f4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00091-12f9-4adf-9490-7f6e231a3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9943fa-e574-42cd-8a8f-3889fb91f4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47f0944-a87b-451d-827c-0b0fed5c8cdb}" ma:internalName="TaxCatchAll" ma:showField="CatchAllData" ma:web="639943fa-e574-42cd-8a8f-3889fb91f4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800091-12f9-4adf-9490-7f6e231a36b5">
      <Terms xmlns="http://schemas.microsoft.com/office/infopath/2007/PartnerControls"/>
    </lcf76f155ced4ddcb4097134ff3c332f>
    <TaxCatchAll xmlns="639943fa-e574-42cd-8a8f-3889fb91f45a" xsi:nil="true"/>
  </documentManagement>
</p:properties>
</file>

<file path=customXml/itemProps1.xml><?xml version="1.0" encoding="utf-8"?>
<ds:datastoreItem xmlns:ds="http://schemas.openxmlformats.org/officeDocument/2006/customXml" ds:itemID="{D167B6EB-5852-4BD8-99A5-60B20F33600D}"/>
</file>

<file path=customXml/itemProps2.xml><?xml version="1.0" encoding="utf-8"?>
<ds:datastoreItem xmlns:ds="http://schemas.openxmlformats.org/officeDocument/2006/customXml" ds:itemID="{951A434A-AD43-49DB-A666-0E8E97F5B21C}"/>
</file>

<file path=customXml/itemProps3.xml><?xml version="1.0" encoding="utf-8"?>
<ds:datastoreItem xmlns:ds="http://schemas.openxmlformats.org/officeDocument/2006/customXml" ds:itemID="{0113965F-E8DB-4F23-B359-D132D3C5B1CE}"/>
</file>

<file path=docProps/app.xml><?xml version="1.0" encoding="utf-8"?>
<Properties xmlns="http://schemas.openxmlformats.org/officeDocument/2006/extended-properties" xmlns:vt="http://schemas.openxmlformats.org/officeDocument/2006/docPropsVTypes">
  <Template>Office Theme 2013 - 2022</Template>
  <TotalTime>1074</TotalTime>
  <Words>914</Words>
  <Application>Microsoft Office PowerPoint</Application>
  <PresentationFormat>Personalizar</PresentationFormat>
  <Paragraphs>20</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 Pessina</dc:creator>
  <cp:lastModifiedBy>André Pessina</cp:lastModifiedBy>
  <cp:revision>1</cp:revision>
  <dcterms:created xsi:type="dcterms:W3CDTF">2023-05-04T13:59:13Z</dcterms:created>
  <dcterms:modified xsi:type="dcterms:W3CDTF">2023-05-22T14:57:14Z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0x0101004C9F6635C69E9B4CB8D5E1118B7B4AC5</vt:lpwstr>
  </property>
</Properties>
</file>