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3" r:id="rId2"/>
  </p:sldMasterIdLst>
  <p:notesMasterIdLst>
    <p:notesMasterId r:id="rId4"/>
  </p:notesMasterIdLst>
  <p:sldIdLst>
    <p:sldId id="257" r:id="rId3"/>
  </p:sldIdLst>
  <p:sldSz cx="51206400" cy="28803600"/>
  <p:notesSz cx="6718300" cy="9856788"/>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DejaVu Sans" charset="0"/>
        <a:cs typeface="DejaVu Sans"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DejaVu Sans" charset="0"/>
        <a:cs typeface="DejaVu Sans"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DejaVu Sans" charset="0"/>
        <a:cs typeface="DejaVu Sans"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DejaVu Sans" charset="0"/>
        <a:cs typeface="DejaVu Sans"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DejaVu Sans" charset="0"/>
        <a:cs typeface="DejaVu Sans" charset="0"/>
      </a:defRPr>
    </a:lvl5pPr>
    <a:lvl6pPr marL="2286000" algn="l" defTabSz="914400" rtl="0" eaLnBrk="1" latinLnBrk="0" hangingPunct="1">
      <a:defRPr kern="1200">
        <a:solidFill>
          <a:schemeClr val="bg1"/>
        </a:solidFill>
        <a:latin typeface="Arial" panose="020B0604020202020204" pitchFamily="34" charset="0"/>
        <a:ea typeface="DejaVu Sans" charset="0"/>
        <a:cs typeface="DejaVu Sans" charset="0"/>
      </a:defRPr>
    </a:lvl6pPr>
    <a:lvl7pPr marL="2743200" algn="l" defTabSz="914400" rtl="0" eaLnBrk="1" latinLnBrk="0" hangingPunct="1">
      <a:defRPr kern="1200">
        <a:solidFill>
          <a:schemeClr val="bg1"/>
        </a:solidFill>
        <a:latin typeface="Arial" panose="020B0604020202020204" pitchFamily="34" charset="0"/>
        <a:ea typeface="DejaVu Sans" charset="0"/>
        <a:cs typeface="DejaVu Sans" charset="0"/>
      </a:defRPr>
    </a:lvl7pPr>
    <a:lvl8pPr marL="3200400" algn="l" defTabSz="914400" rtl="0" eaLnBrk="1" latinLnBrk="0" hangingPunct="1">
      <a:defRPr kern="1200">
        <a:solidFill>
          <a:schemeClr val="bg1"/>
        </a:solidFill>
        <a:latin typeface="Arial" panose="020B0604020202020204" pitchFamily="34" charset="0"/>
        <a:ea typeface="DejaVu Sans" charset="0"/>
        <a:cs typeface="DejaVu Sans" charset="0"/>
      </a:defRPr>
    </a:lvl8pPr>
    <a:lvl9pPr marL="3657600" algn="l" defTabSz="914400" rtl="0" eaLnBrk="1" latinLnBrk="0" hangingPunct="1">
      <a:defRPr kern="1200">
        <a:solidFill>
          <a:schemeClr val="bg1"/>
        </a:solidFill>
        <a:latin typeface="Arial" panose="020B0604020202020204" pitchFamily="34" charset="0"/>
        <a:ea typeface="DejaVu Sans" charset="0"/>
        <a:cs typeface="DejaVu Sans" charset="0"/>
      </a:defRPr>
    </a:lvl9pPr>
  </p:defaultTextStyle>
  <p:extLst>
    <p:ext uri="{EFAFB233-063F-42B5-8137-9DF3F51BA10A}">
      <p15:sldGuideLst xmlns:p15="http://schemas.microsoft.com/office/powerpoint/2012/main">
        <p15:guide id="1" orient="horz" pos="1215">
          <p15:clr>
            <a:srgbClr val="A4A3A4"/>
          </p15:clr>
        </p15:guide>
        <p15:guide id="2" pos="45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7" clrIdx="0">
    <p:extLst>
      <p:ext uri="{19B8F6BF-5375-455C-9EA6-DF929625EA0E}">
        <p15:presenceInfo xmlns:p15="http://schemas.microsoft.com/office/powerpoint/2012/main" userId="Microsoft Office User" providerId="None"/>
      </p:ext>
    </p:extLst>
  </p:cmAuthor>
  <p:cmAuthor id="2" name="John Lemesios" initials="JL" lastIdx="3" clrIdx="1">
    <p:extLst>
      <p:ext uri="{19B8F6BF-5375-455C-9EA6-DF929625EA0E}">
        <p15:presenceInfo xmlns:p15="http://schemas.microsoft.com/office/powerpoint/2012/main" userId="85390adba4c3f141" providerId="Windows Live"/>
      </p:ext>
    </p:extLst>
  </p:cmAuthor>
  <p:cmAuthor id="3" name="eleni karali" initials="ek" lastIdx="2" clrIdx="2">
    <p:extLst>
      <p:ext uri="{19B8F6BF-5375-455C-9EA6-DF929625EA0E}">
        <p15:presenceInfo xmlns:p15="http://schemas.microsoft.com/office/powerpoint/2012/main" userId="cf135e674b04f8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2880" autoAdjust="0"/>
  </p:normalViewPr>
  <p:slideViewPr>
    <p:cSldViewPr>
      <p:cViewPr>
        <p:scale>
          <a:sx n="33" d="100"/>
          <a:sy n="33" d="100"/>
        </p:scale>
        <p:origin x="-600" y="-1752"/>
      </p:cViewPr>
      <p:guideLst>
        <p:guide orient="horz" pos="1215"/>
        <p:guide pos="4551"/>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commentAuthors" Target="commentAuthor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77413897-DB12-614F-EB4C-7CB1C3B203AC}"/>
              </a:ext>
            </a:extLst>
          </p:cNvPr>
          <p:cNvSpPr>
            <a:spLocks noChangeArrowheads="1"/>
          </p:cNvSpPr>
          <p:nvPr/>
        </p:nvSpPr>
        <p:spPr bwMode="auto">
          <a:xfrm>
            <a:off x="0" y="0"/>
            <a:ext cx="6718300" cy="9856788"/>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9625A32A-15D2-CDB2-60DA-C3483E1FA8C7}"/>
              </a:ext>
            </a:extLst>
          </p:cNvPr>
          <p:cNvSpPr>
            <a:spLocks noChangeArrowheads="1"/>
          </p:cNvSpPr>
          <p:nvPr/>
        </p:nvSpPr>
        <p:spPr bwMode="auto">
          <a:xfrm>
            <a:off x="0" y="0"/>
            <a:ext cx="6718300" cy="98567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BE6C9F04-B0FB-7464-2740-5F81FDFB67A9}"/>
              </a:ext>
            </a:extLst>
          </p:cNvPr>
          <p:cNvSpPr>
            <a:spLocks noChangeArrowheads="1"/>
          </p:cNvSpPr>
          <p:nvPr/>
        </p:nvSpPr>
        <p:spPr bwMode="auto">
          <a:xfrm>
            <a:off x="0" y="0"/>
            <a:ext cx="6718300" cy="98567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07F96676-B8E6-1069-0BA8-A3E96647E51C}"/>
              </a:ext>
            </a:extLst>
          </p:cNvPr>
          <p:cNvSpPr>
            <a:spLocks noChangeArrowheads="1"/>
          </p:cNvSpPr>
          <p:nvPr/>
        </p:nvSpPr>
        <p:spPr bwMode="auto">
          <a:xfrm>
            <a:off x="0" y="0"/>
            <a:ext cx="6718300" cy="98567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EA3AC7D0-0B07-B1CF-0A56-DC31A732AEA9}"/>
              </a:ext>
            </a:extLst>
          </p:cNvPr>
          <p:cNvSpPr>
            <a:spLocks noChangeArrowheads="1"/>
          </p:cNvSpPr>
          <p:nvPr/>
        </p:nvSpPr>
        <p:spPr bwMode="auto">
          <a:xfrm>
            <a:off x="0" y="0"/>
            <a:ext cx="6718300" cy="98567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AutoShape 6">
            <a:extLst>
              <a:ext uri="{FF2B5EF4-FFF2-40B4-BE49-F238E27FC236}">
                <a16:creationId xmlns:a16="http://schemas.microsoft.com/office/drawing/2014/main" id="{EE27FA92-FF7A-E7AE-0D01-DA6D6D1AD98F}"/>
              </a:ext>
            </a:extLst>
          </p:cNvPr>
          <p:cNvSpPr>
            <a:spLocks noChangeArrowheads="1"/>
          </p:cNvSpPr>
          <p:nvPr/>
        </p:nvSpPr>
        <p:spPr bwMode="auto">
          <a:xfrm>
            <a:off x="0" y="0"/>
            <a:ext cx="6718300" cy="98567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80" name="AutoShape 7">
            <a:extLst>
              <a:ext uri="{FF2B5EF4-FFF2-40B4-BE49-F238E27FC236}">
                <a16:creationId xmlns:a16="http://schemas.microsoft.com/office/drawing/2014/main" id="{254F6A16-6DDB-16AE-6CBA-12C44EB14B81}"/>
              </a:ext>
            </a:extLst>
          </p:cNvPr>
          <p:cNvSpPr>
            <a:spLocks noChangeArrowheads="1"/>
          </p:cNvSpPr>
          <p:nvPr/>
        </p:nvSpPr>
        <p:spPr bwMode="auto">
          <a:xfrm>
            <a:off x="0" y="0"/>
            <a:ext cx="6718300" cy="98567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81" name="AutoShape 8">
            <a:extLst>
              <a:ext uri="{FF2B5EF4-FFF2-40B4-BE49-F238E27FC236}">
                <a16:creationId xmlns:a16="http://schemas.microsoft.com/office/drawing/2014/main" id="{7644DD20-13C1-00C0-A0A8-952BC0B9C8CA}"/>
              </a:ext>
            </a:extLst>
          </p:cNvPr>
          <p:cNvSpPr>
            <a:spLocks noChangeArrowheads="1"/>
          </p:cNvSpPr>
          <p:nvPr/>
        </p:nvSpPr>
        <p:spPr bwMode="auto">
          <a:xfrm>
            <a:off x="0" y="0"/>
            <a:ext cx="6718300" cy="98567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82" name="AutoShape 9">
            <a:extLst>
              <a:ext uri="{FF2B5EF4-FFF2-40B4-BE49-F238E27FC236}">
                <a16:creationId xmlns:a16="http://schemas.microsoft.com/office/drawing/2014/main" id="{28DF64EF-F212-7254-87DD-FBA82C55B987}"/>
              </a:ext>
            </a:extLst>
          </p:cNvPr>
          <p:cNvSpPr>
            <a:spLocks noChangeArrowheads="1"/>
          </p:cNvSpPr>
          <p:nvPr/>
        </p:nvSpPr>
        <p:spPr bwMode="auto">
          <a:xfrm>
            <a:off x="0" y="0"/>
            <a:ext cx="6718300" cy="98567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83" name="Rectangle 10">
            <a:extLst>
              <a:ext uri="{FF2B5EF4-FFF2-40B4-BE49-F238E27FC236}">
                <a16:creationId xmlns:a16="http://schemas.microsoft.com/office/drawing/2014/main" id="{62444407-2366-4370-AAC3-2C55EA2BC97D}"/>
              </a:ext>
            </a:extLst>
          </p:cNvPr>
          <p:cNvSpPr>
            <a:spLocks noGrp="1" noRot="1" noChangeAspect="1" noChangeArrowheads="1"/>
          </p:cNvSpPr>
          <p:nvPr>
            <p:ph type="sldImg"/>
          </p:nvPr>
        </p:nvSpPr>
        <p:spPr bwMode="auto">
          <a:xfrm>
            <a:off x="-18784888" y="-12773025"/>
            <a:ext cx="25757188" cy="1448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1">
            <a:extLst>
              <a:ext uri="{FF2B5EF4-FFF2-40B4-BE49-F238E27FC236}">
                <a16:creationId xmlns:a16="http://schemas.microsoft.com/office/drawing/2014/main" id="{5F0E614D-D6E7-1A16-42A8-35CA9B58D34D}"/>
              </a:ext>
            </a:extLst>
          </p:cNvPr>
          <p:cNvSpPr>
            <a:spLocks noGrp="1" noChangeArrowheads="1"/>
          </p:cNvSpPr>
          <p:nvPr>
            <p:ph type="body"/>
          </p:nvPr>
        </p:nvSpPr>
        <p:spPr bwMode="auto">
          <a:xfrm>
            <a:off x="671513" y="4681538"/>
            <a:ext cx="5357812" cy="4419600"/>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39A284DC-E950-2A12-D550-B466F1DAEA7B}"/>
              </a:ext>
            </a:extLst>
          </p:cNvPr>
          <p:cNvSpPr>
            <a:spLocks noGrp="1" noRot="1" noChangeAspect="1" noChangeArrowheads="1" noTextEdit="1"/>
          </p:cNvSpPr>
          <p:nvPr>
            <p:ph type="sldImg"/>
          </p:nvPr>
        </p:nvSpPr>
        <p:spPr>
          <a:xfrm>
            <a:off x="74613" y="749300"/>
            <a:ext cx="6567487"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Text Box 2">
            <a:extLst>
              <a:ext uri="{FF2B5EF4-FFF2-40B4-BE49-F238E27FC236}">
                <a16:creationId xmlns:a16="http://schemas.microsoft.com/office/drawing/2014/main" id="{A461D22B-EF79-4A7E-B759-41979AC54672}"/>
              </a:ext>
            </a:extLst>
          </p:cNvPr>
          <p:cNvSpPr txBox="1">
            <a:spLocks noChangeArrowheads="1"/>
          </p:cNvSpPr>
          <p:nvPr/>
        </p:nvSpPr>
        <p:spPr bwMode="auto">
          <a:xfrm>
            <a:off x="671513" y="4681538"/>
            <a:ext cx="5373687" cy="443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5124" name="Notes Placeholder 1">
            <a:extLst>
              <a:ext uri="{FF2B5EF4-FFF2-40B4-BE49-F238E27FC236}">
                <a16:creationId xmlns:a16="http://schemas.microsoft.com/office/drawing/2014/main" id="{C28BFC1E-FB8E-1A06-6CEB-6D4C400FB4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2054" y="4713983"/>
            <a:ext cx="38404801" cy="10028039"/>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6402054" y="15128676"/>
            <a:ext cx="38404801" cy="6954441"/>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Rectangle 3">
            <a:extLst>
              <a:ext uri="{FF2B5EF4-FFF2-40B4-BE49-F238E27FC236}">
                <a16:creationId xmlns:a16="http://schemas.microsoft.com/office/drawing/2014/main" id="{0397A95C-1EA6-B010-8022-C260B8B35BE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79E8EF08-5CDC-B6F1-F5F9-B9D24C2E897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2A57EFE-53B3-FA9A-9A3A-A352070B98D6}"/>
              </a:ext>
            </a:extLst>
          </p:cNvPr>
          <p:cNvSpPr>
            <a:spLocks noGrp="1" noChangeArrowheads="1"/>
          </p:cNvSpPr>
          <p:nvPr>
            <p:ph type="sldNum" idx="12"/>
          </p:nvPr>
        </p:nvSpPr>
        <p:spPr>
          <a:ln/>
        </p:spPr>
        <p:txBody>
          <a:bodyPr/>
          <a:lstStyle>
            <a:lvl1pPr>
              <a:defRPr/>
            </a:lvl1pPr>
          </a:lstStyle>
          <a:p>
            <a:pPr>
              <a:defRPr/>
            </a:pPr>
            <a:fld id="{39D674DE-E1B9-1046-9204-F6EA18BEC738}" type="slidenum">
              <a:rPr lang="en-US" altLang="en-US"/>
              <a:pPr>
                <a:defRPr/>
              </a:pPr>
              <a:t>‹#›</a:t>
            </a:fld>
            <a:endParaRPr lang="en-US" altLang="en-US"/>
          </a:p>
        </p:txBody>
      </p:sp>
    </p:spTree>
    <p:extLst>
      <p:ext uri="{BB962C8B-B14F-4D97-AF65-F5344CB8AC3E}">
        <p14:creationId xmlns:p14="http://schemas.microsoft.com/office/powerpoint/2010/main" val="230365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3854A1BA-2316-F0FF-2B50-156AE9F1A2B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FAAD5752-54BA-129D-E442-06B5315DB03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9F7F895-F84A-1103-2121-65A22BDEDDF9}"/>
              </a:ext>
            </a:extLst>
          </p:cNvPr>
          <p:cNvSpPr>
            <a:spLocks noGrp="1" noChangeArrowheads="1"/>
          </p:cNvSpPr>
          <p:nvPr>
            <p:ph type="sldNum" idx="12"/>
          </p:nvPr>
        </p:nvSpPr>
        <p:spPr>
          <a:ln/>
        </p:spPr>
        <p:txBody>
          <a:bodyPr/>
          <a:lstStyle>
            <a:lvl1pPr>
              <a:defRPr/>
            </a:lvl1pPr>
          </a:lstStyle>
          <a:p>
            <a:pPr>
              <a:defRPr/>
            </a:pPr>
            <a:fld id="{2ED5E32C-E709-8B4B-A576-98F02D1A4252}" type="slidenum">
              <a:rPr lang="en-US" altLang="en-US"/>
              <a:pPr>
                <a:defRPr/>
              </a:pPr>
              <a:t>‹#›</a:t>
            </a:fld>
            <a:endParaRPr lang="en-US" altLang="en-US"/>
          </a:p>
        </p:txBody>
      </p:sp>
    </p:spTree>
    <p:extLst>
      <p:ext uri="{BB962C8B-B14F-4D97-AF65-F5344CB8AC3E}">
        <p14:creationId xmlns:p14="http://schemas.microsoft.com/office/powerpoint/2010/main" val="340011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02815" y="1599307"/>
            <a:ext cx="11514667" cy="23994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58816" y="1599307"/>
            <a:ext cx="34303170" cy="239949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F91B62D5-EA49-997A-FDD4-43EC6B208FA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3207262A-5533-84A4-3E28-55853494730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D8DC2C9-248D-255A-099B-F967DCE9A8A9}"/>
              </a:ext>
            </a:extLst>
          </p:cNvPr>
          <p:cNvSpPr>
            <a:spLocks noGrp="1" noChangeArrowheads="1"/>
          </p:cNvSpPr>
          <p:nvPr>
            <p:ph type="sldNum" idx="12"/>
          </p:nvPr>
        </p:nvSpPr>
        <p:spPr>
          <a:ln/>
        </p:spPr>
        <p:txBody>
          <a:bodyPr/>
          <a:lstStyle>
            <a:lvl1pPr>
              <a:defRPr/>
            </a:lvl1pPr>
          </a:lstStyle>
          <a:p>
            <a:pPr>
              <a:defRPr/>
            </a:pPr>
            <a:fld id="{382D6E78-9499-8C47-8BB7-54EE139B0861}" type="slidenum">
              <a:rPr lang="en-US" altLang="en-US"/>
              <a:pPr>
                <a:defRPr/>
              </a:pPr>
              <a:t>‹#›</a:t>
            </a:fld>
            <a:endParaRPr lang="en-US" altLang="en-US"/>
          </a:p>
        </p:txBody>
      </p:sp>
    </p:spTree>
    <p:extLst>
      <p:ext uri="{BB962C8B-B14F-4D97-AF65-F5344CB8AC3E}">
        <p14:creationId xmlns:p14="http://schemas.microsoft.com/office/powerpoint/2010/main" val="326429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E9FA3A-4BE0-4BE8-BEEC-CCBA0655CA3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C8F94FD-03F1-1F75-ECA5-575E93533AD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40688E5-8E71-7D01-8111-F3FC06BCEB0D}"/>
              </a:ext>
            </a:extLst>
          </p:cNvPr>
          <p:cNvSpPr>
            <a:spLocks noGrp="1"/>
          </p:cNvSpPr>
          <p:nvPr>
            <p:ph type="sldNum" sz="quarter" idx="12"/>
          </p:nvPr>
        </p:nvSpPr>
        <p:spPr/>
        <p:txBody>
          <a:bodyPr/>
          <a:lstStyle>
            <a:lvl1pPr>
              <a:defRPr/>
            </a:lvl1pPr>
          </a:lstStyle>
          <a:p>
            <a:pPr>
              <a:defRPr/>
            </a:pPr>
            <a:fld id="{43CFA450-DA76-BE4A-960A-F2F69B0C812F}" type="slidenum">
              <a:rPr lang="en-US" altLang="en-US"/>
              <a:pPr>
                <a:defRPr/>
              </a:pPr>
              <a:t>‹#›</a:t>
            </a:fld>
            <a:endParaRPr lang="en-US" altLang="en-US"/>
          </a:p>
        </p:txBody>
      </p:sp>
    </p:spTree>
    <p:extLst>
      <p:ext uri="{BB962C8B-B14F-4D97-AF65-F5344CB8AC3E}">
        <p14:creationId xmlns:p14="http://schemas.microsoft.com/office/powerpoint/2010/main" val="3831106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179792-1E5B-82D2-DF30-8A885A2CDAA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F3737E8-7C55-B61F-D62F-BD576AC16F2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1F3B5E3-D4D5-BB20-070F-A88308D3863B}"/>
              </a:ext>
            </a:extLst>
          </p:cNvPr>
          <p:cNvSpPr>
            <a:spLocks noGrp="1"/>
          </p:cNvSpPr>
          <p:nvPr>
            <p:ph type="sldNum" sz="quarter" idx="12"/>
          </p:nvPr>
        </p:nvSpPr>
        <p:spPr/>
        <p:txBody>
          <a:bodyPr/>
          <a:lstStyle>
            <a:lvl1pPr>
              <a:defRPr/>
            </a:lvl1pPr>
          </a:lstStyle>
          <a:p>
            <a:pPr>
              <a:defRPr/>
            </a:pPr>
            <a:fld id="{083B4067-DC01-2A41-8247-EC5C3C39324E}" type="slidenum">
              <a:rPr lang="en-US" altLang="en-US"/>
              <a:pPr>
                <a:defRPr/>
              </a:pPr>
              <a:t>‹#›</a:t>
            </a:fld>
            <a:endParaRPr lang="en-US" altLang="en-US"/>
          </a:p>
        </p:txBody>
      </p:sp>
    </p:spTree>
    <p:extLst>
      <p:ext uri="{BB962C8B-B14F-4D97-AF65-F5344CB8AC3E}">
        <p14:creationId xmlns:p14="http://schemas.microsoft.com/office/powerpoint/2010/main" val="110838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FCC1E3-0F58-7FCF-DB8B-280A9FEBF55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DEBBD5B-DCB1-165E-B263-8A8A840B8E6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3F90C26-8DE6-C2B1-416F-BA5B67368151}"/>
              </a:ext>
            </a:extLst>
          </p:cNvPr>
          <p:cNvSpPr>
            <a:spLocks noGrp="1"/>
          </p:cNvSpPr>
          <p:nvPr>
            <p:ph type="sldNum" sz="quarter" idx="12"/>
          </p:nvPr>
        </p:nvSpPr>
        <p:spPr/>
        <p:txBody>
          <a:bodyPr/>
          <a:lstStyle>
            <a:lvl1pPr>
              <a:defRPr/>
            </a:lvl1pPr>
          </a:lstStyle>
          <a:p>
            <a:pPr>
              <a:defRPr/>
            </a:pPr>
            <a:fld id="{C6B27A82-E930-4048-8636-3F826602F4EF}" type="slidenum">
              <a:rPr lang="en-US" altLang="en-US"/>
              <a:pPr>
                <a:defRPr/>
              </a:pPr>
              <a:t>‹#›</a:t>
            </a:fld>
            <a:endParaRPr lang="en-US" altLang="en-US"/>
          </a:p>
        </p:txBody>
      </p:sp>
    </p:spTree>
    <p:extLst>
      <p:ext uri="{BB962C8B-B14F-4D97-AF65-F5344CB8AC3E}">
        <p14:creationId xmlns:p14="http://schemas.microsoft.com/office/powerpoint/2010/main" val="4088118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9953A8B-A22B-E67F-C7DF-0726634B717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5E0FFAD-79F5-CCB9-3372-53F4283F7FB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C008E5F-4140-2421-7416-E4BF15851903}"/>
              </a:ext>
            </a:extLst>
          </p:cNvPr>
          <p:cNvSpPr>
            <a:spLocks noGrp="1"/>
          </p:cNvSpPr>
          <p:nvPr>
            <p:ph type="sldNum" sz="quarter" idx="12"/>
          </p:nvPr>
        </p:nvSpPr>
        <p:spPr/>
        <p:txBody>
          <a:bodyPr/>
          <a:lstStyle>
            <a:lvl1pPr>
              <a:defRPr/>
            </a:lvl1pPr>
          </a:lstStyle>
          <a:p>
            <a:pPr>
              <a:defRPr/>
            </a:pPr>
            <a:fld id="{D364D47C-618D-FF45-BAE0-DC4D6827FDBC}" type="slidenum">
              <a:rPr lang="en-US" altLang="en-US"/>
              <a:pPr>
                <a:defRPr/>
              </a:pPr>
              <a:t>‹#›</a:t>
            </a:fld>
            <a:endParaRPr lang="en-US" altLang="en-US"/>
          </a:p>
        </p:txBody>
      </p:sp>
    </p:spTree>
    <p:extLst>
      <p:ext uri="{BB962C8B-B14F-4D97-AF65-F5344CB8AC3E}">
        <p14:creationId xmlns:p14="http://schemas.microsoft.com/office/powerpoint/2010/main" val="2483449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D447109-E72F-66B7-3406-6AF92CA15F9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AA64CB17-14EE-6B28-584C-8F1C0E4F9240}"/>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E914EB98-E84E-14DD-4A48-B53030A0BCC3}"/>
              </a:ext>
            </a:extLst>
          </p:cNvPr>
          <p:cNvSpPr>
            <a:spLocks noGrp="1"/>
          </p:cNvSpPr>
          <p:nvPr>
            <p:ph type="sldNum" sz="quarter" idx="12"/>
          </p:nvPr>
        </p:nvSpPr>
        <p:spPr/>
        <p:txBody>
          <a:bodyPr/>
          <a:lstStyle>
            <a:lvl1pPr>
              <a:defRPr/>
            </a:lvl1pPr>
          </a:lstStyle>
          <a:p>
            <a:pPr>
              <a:defRPr/>
            </a:pPr>
            <a:fld id="{9284B3A4-32EE-BD49-8657-E92AFE671FE2}" type="slidenum">
              <a:rPr lang="en-US" altLang="en-US"/>
              <a:pPr>
                <a:defRPr/>
              </a:pPr>
              <a:t>‹#›</a:t>
            </a:fld>
            <a:endParaRPr lang="en-US" altLang="en-US"/>
          </a:p>
        </p:txBody>
      </p:sp>
    </p:spTree>
    <p:extLst>
      <p:ext uri="{BB962C8B-B14F-4D97-AF65-F5344CB8AC3E}">
        <p14:creationId xmlns:p14="http://schemas.microsoft.com/office/powerpoint/2010/main" val="1555760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E5AB414-DA43-9F75-E76F-694C221D0DD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BA73E200-B752-7F84-20B4-C465FAE01F1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39CFA8B2-136B-8383-2497-65C61CE89D68}"/>
              </a:ext>
            </a:extLst>
          </p:cNvPr>
          <p:cNvSpPr>
            <a:spLocks noGrp="1"/>
          </p:cNvSpPr>
          <p:nvPr>
            <p:ph type="sldNum" sz="quarter" idx="12"/>
          </p:nvPr>
        </p:nvSpPr>
        <p:spPr/>
        <p:txBody>
          <a:bodyPr/>
          <a:lstStyle>
            <a:lvl1pPr>
              <a:defRPr/>
            </a:lvl1pPr>
          </a:lstStyle>
          <a:p>
            <a:pPr>
              <a:defRPr/>
            </a:pPr>
            <a:fld id="{1F9E5BDF-C37C-6544-AFB6-FC8226032EAF}" type="slidenum">
              <a:rPr lang="en-US" altLang="en-US"/>
              <a:pPr>
                <a:defRPr/>
              </a:pPr>
              <a:t>‹#›</a:t>
            </a:fld>
            <a:endParaRPr lang="en-US" altLang="en-US"/>
          </a:p>
        </p:txBody>
      </p:sp>
    </p:spTree>
    <p:extLst>
      <p:ext uri="{BB962C8B-B14F-4D97-AF65-F5344CB8AC3E}">
        <p14:creationId xmlns:p14="http://schemas.microsoft.com/office/powerpoint/2010/main" val="3204213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4CCA61C-61B0-F67E-6E23-E1D5106DADC1}"/>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A7A74930-02C4-7C1B-33FD-51A85676315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26F0DA8-0D57-9CFF-DB8A-FE6897FE87B1}"/>
              </a:ext>
            </a:extLst>
          </p:cNvPr>
          <p:cNvSpPr>
            <a:spLocks noGrp="1"/>
          </p:cNvSpPr>
          <p:nvPr>
            <p:ph type="sldNum" sz="quarter" idx="12"/>
          </p:nvPr>
        </p:nvSpPr>
        <p:spPr/>
        <p:txBody>
          <a:bodyPr/>
          <a:lstStyle>
            <a:lvl1pPr>
              <a:defRPr/>
            </a:lvl1pPr>
          </a:lstStyle>
          <a:p>
            <a:pPr>
              <a:defRPr/>
            </a:pPr>
            <a:fld id="{02383AF5-03B9-BD4F-B4F1-E41CC172489F}" type="slidenum">
              <a:rPr lang="en-US" altLang="en-US"/>
              <a:pPr>
                <a:defRPr/>
              </a:pPr>
              <a:t>‹#›</a:t>
            </a:fld>
            <a:endParaRPr lang="en-US" altLang="en-US"/>
          </a:p>
        </p:txBody>
      </p:sp>
    </p:spTree>
    <p:extLst>
      <p:ext uri="{BB962C8B-B14F-4D97-AF65-F5344CB8AC3E}">
        <p14:creationId xmlns:p14="http://schemas.microsoft.com/office/powerpoint/2010/main" val="2887089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3">
            <a:extLst>
              <a:ext uri="{FF2B5EF4-FFF2-40B4-BE49-F238E27FC236}">
                <a16:creationId xmlns:a16="http://schemas.microsoft.com/office/drawing/2014/main" id="{84FC3716-4340-8F03-8A3F-0E3D0E1B9AB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CABAE47-915A-056D-A67C-FECDDA9440A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64C9026-004B-044B-B61B-A775DAA0FF63}"/>
              </a:ext>
            </a:extLst>
          </p:cNvPr>
          <p:cNvSpPr>
            <a:spLocks noGrp="1"/>
          </p:cNvSpPr>
          <p:nvPr>
            <p:ph type="sldNum" sz="quarter" idx="12"/>
          </p:nvPr>
        </p:nvSpPr>
        <p:spPr/>
        <p:txBody>
          <a:bodyPr/>
          <a:lstStyle>
            <a:lvl1pPr>
              <a:defRPr/>
            </a:lvl1pPr>
          </a:lstStyle>
          <a:p>
            <a:pPr>
              <a:defRPr/>
            </a:pPr>
            <a:fld id="{101F2BB5-4902-C74E-A98F-B3AD0158DE1D}" type="slidenum">
              <a:rPr lang="en-US" altLang="en-US"/>
              <a:pPr>
                <a:defRPr/>
              </a:pPr>
              <a:t>‹#›</a:t>
            </a:fld>
            <a:endParaRPr lang="en-US" altLang="en-US"/>
          </a:p>
        </p:txBody>
      </p:sp>
    </p:spTree>
    <p:extLst>
      <p:ext uri="{BB962C8B-B14F-4D97-AF65-F5344CB8AC3E}">
        <p14:creationId xmlns:p14="http://schemas.microsoft.com/office/powerpoint/2010/main" val="123106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D62F5E9C-235C-96DD-ADA3-6A0A6F4E0A9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C9B5829-01F2-1397-E2EE-05E299C725B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144C88E-7623-DA83-5F0F-C23A7A552B9F}"/>
              </a:ext>
            </a:extLst>
          </p:cNvPr>
          <p:cNvSpPr>
            <a:spLocks noGrp="1" noChangeArrowheads="1"/>
          </p:cNvSpPr>
          <p:nvPr>
            <p:ph type="sldNum" idx="12"/>
          </p:nvPr>
        </p:nvSpPr>
        <p:spPr>
          <a:ln/>
        </p:spPr>
        <p:txBody>
          <a:bodyPr/>
          <a:lstStyle>
            <a:lvl1pPr>
              <a:defRPr/>
            </a:lvl1pPr>
          </a:lstStyle>
          <a:p>
            <a:pPr>
              <a:defRPr/>
            </a:pPr>
            <a:fld id="{7C18368B-78CE-8A46-85C5-DE1E47FF2370}" type="slidenum">
              <a:rPr lang="en-US" altLang="en-US"/>
              <a:pPr>
                <a:defRPr/>
              </a:pPr>
              <a:t>‹#›</a:t>
            </a:fld>
            <a:endParaRPr lang="en-US" altLang="en-US"/>
          </a:p>
        </p:txBody>
      </p:sp>
    </p:spTree>
    <p:extLst>
      <p:ext uri="{BB962C8B-B14F-4D97-AF65-F5344CB8AC3E}">
        <p14:creationId xmlns:p14="http://schemas.microsoft.com/office/powerpoint/2010/main" val="372154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rtlCol="0">
            <a:normAutofit/>
          </a:bodyPr>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3">
            <a:extLst>
              <a:ext uri="{FF2B5EF4-FFF2-40B4-BE49-F238E27FC236}">
                <a16:creationId xmlns:a16="http://schemas.microsoft.com/office/drawing/2014/main" id="{0575C03E-C25B-25ED-14B8-3C9408A6A24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CAB71AB-0476-D999-E870-D726D8886D9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775F2CD-3BB7-1601-C444-F4BC0E9155F2}"/>
              </a:ext>
            </a:extLst>
          </p:cNvPr>
          <p:cNvSpPr>
            <a:spLocks noGrp="1"/>
          </p:cNvSpPr>
          <p:nvPr>
            <p:ph type="sldNum" sz="quarter" idx="12"/>
          </p:nvPr>
        </p:nvSpPr>
        <p:spPr/>
        <p:txBody>
          <a:bodyPr/>
          <a:lstStyle>
            <a:lvl1pPr>
              <a:defRPr/>
            </a:lvl1pPr>
          </a:lstStyle>
          <a:p>
            <a:pPr>
              <a:defRPr/>
            </a:pPr>
            <a:fld id="{459757C1-B210-0E4D-AA6F-C43C1B4BC5E8}" type="slidenum">
              <a:rPr lang="en-US" altLang="en-US"/>
              <a:pPr>
                <a:defRPr/>
              </a:pPr>
              <a:t>‹#›</a:t>
            </a:fld>
            <a:endParaRPr lang="en-US" altLang="en-US"/>
          </a:p>
        </p:txBody>
      </p:sp>
    </p:spTree>
    <p:extLst>
      <p:ext uri="{BB962C8B-B14F-4D97-AF65-F5344CB8AC3E}">
        <p14:creationId xmlns:p14="http://schemas.microsoft.com/office/powerpoint/2010/main" val="3502303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9D677-4B44-0108-C990-3DE0FF7A2B2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C79E99B-29C0-D2D2-26FD-C4DF29CC44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3C110DD-4415-6EE5-0296-76BC53192D38}"/>
              </a:ext>
            </a:extLst>
          </p:cNvPr>
          <p:cNvSpPr>
            <a:spLocks noGrp="1"/>
          </p:cNvSpPr>
          <p:nvPr>
            <p:ph type="sldNum" sz="quarter" idx="12"/>
          </p:nvPr>
        </p:nvSpPr>
        <p:spPr/>
        <p:txBody>
          <a:bodyPr/>
          <a:lstStyle>
            <a:lvl1pPr>
              <a:defRPr/>
            </a:lvl1pPr>
          </a:lstStyle>
          <a:p>
            <a:pPr>
              <a:defRPr/>
            </a:pPr>
            <a:fld id="{577908C0-FC5B-864E-A245-3EA74C10A10A}" type="slidenum">
              <a:rPr lang="en-US" altLang="en-US"/>
              <a:pPr>
                <a:defRPr/>
              </a:pPr>
              <a:t>‹#›</a:t>
            </a:fld>
            <a:endParaRPr lang="en-US" altLang="en-US"/>
          </a:p>
        </p:txBody>
      </p:sp>
    </p:spTree>
    <p:extLst>
      <p:ext uri="{BB962C8B-B14F-4D97-AF65-F5344CB8AC3E}">
        <p14:creationId xmlns:p14="http://schemas.microsoft.com/office/powerpoint/2010/main" val="4118536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B424F6-CE88-3DB6-5607-B7165F960AC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B0FF42B-67FD-519E-68E5-9970623E4C5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FDD5338-3830-BE5A-759B-2A764714EFC7}"/>
              </a:ext>
            </a:extLst>
          </p:cNvPr>
          <p:cNvSpPr>
            <a:spLocks noGrp="1"/>
          </p:cNvSpPr>
          <p:nvPr>
            <p:ph type="sldNum" sz="quarter" idx="12"/>
          </p:nvPr>
        </p:nvSpPr>
        <p:spPr/>
        <p:txBody>
          <a:bodyPr/>
          <a:lstStyle>
            <a:lvl1pPr>
              <a:defRPr/>
            </a:lvl1pPr>
          </a:lstStyle>
          <a:p>
            <a:pPr>
              <a:defRPr/>
            </a:pPr>
            <a:fld id="{339D1FCA-1787-0A46-9C0D-E8C8131FF7BA}" type="slidenum">
              <a:rPr lang="en-US" altLang="en-US"/>
              <a:pPr>
                <a:defRPr/>
              </a:pPr>
              <a:t>‹#›</a:t>
            </a:fld>
            <a:endParaRPr lang="en-US" altLang="en-US"/>
          </a:p>
        </p:txBody>
      </p:sp>
    </p:spTree>
    <p:extLst>
      <p:ext uri="{BB962C8B-B14F-4D97-AF65-F5344CB8AC3E}">
        <p14:creationId xmlns:p14="http://schemas.microsoft.com/office/powerpoint/2010/main" val="2348809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38222" y="7041059"/>
            <a:ext cx="43499852" cy="7671494"/>
          </a:xfrm>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0770118-473A-7BC6-42DE-CB033B5C3E21}"/>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3C37707D-5DB2-8401-22BC-821639E45199}"/>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A8F8FFD0-BA0D-4ABD-56DB-23C7B0B3F152}"/>
              </a:ext>
            </a:extLst>
          </p:cNvPr>
          <p:cNvSpPr>
            <a:spLocks noGrp="1"/>
          </p:cNvSpPr>
          <p:nvPr>
            <p:ph type="sldNum" sz="quarter" idx="12"/>
          </p:nvPr>
        </p:nvSpPr>
        <p:spPr/>
        <p:txBody>
          <a:bodyPr/>
          <a:lstStyle>
            <a:lvl1pPr>
              <a:defRPr/>
            </a:lvl1pPr>
          </a:lstStyle>
          <a:p>
            <a:pPr>
              <a:defRPr/>
            </a:pPr>
            <a:fld id="{732CE9DA-96B6-774A-A110-E89D0BD44E1E}" type="slidenum">
              <a:rPr lang="en-US" altLang="en-US"/>
              <a:pPr>
                <a:defRPr/>
              </a:pPr>
              <a:t>‹#›</a:t>
            </a:fld>
            <a:endParaRPr lang="en-US" altLang="en-US"/>
          </a:p>
        </p:txBody>
      </p:sp>
    </p:spTree>
    <p:extLst>
      <p:ext uri="{BB962C8B-B14F-4D97-AF65-F5344CB8AC3E}">
        <p14:creationId xmlns:p14="http://schemas.microsoft.com/office/powerpoint/2010/main" val="355072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4540" y="7181255"/>
            <a:ext cx="44164641" cy="11980962"/>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3494540" y="19275623"/>
            <a:ext cx="44164641" cy="6300788"/>
          </a:xfrm>
        </p:spPr>
        <p:txBody>
          <a:bodyPr/>
          <a:lstStyle>
            <a:lvl1pPr marL="0" indent="0">
              <a:buNone/>
              <a:defRPr sz="1350"/>
            </a:lvl1pPr>
            <a:lvl2pPr marL="257175" indent="0">
              <a:buNone/>
              <a:defRPr sz="1125"/>
            </a:lvl2pPr>
            <a:lvl3pPr marL="514350" indent="0">
              <a:buNone/>
              <a:defRPr sz="1013"/>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en-US"/>
              <a:t>Edit Master text styles</a:t>
            </a:r>
          </a:p>
        </p:txBody>
      </p:sp>
      <p:sp>
        <p:nvSpPr>
          <p:cNvPr id="4" name="Rectangle 3">
            <a:extLst>
              <a:ext uri="{FF2B5EF4-FFF2-40B4-BE49-F238E27FC236}">
                <a16:creationId xmlns:a16="http://schemas.microsoft.com/office/drawing/2014/main" id="{007DFB3C-29B2-560E-BFE4-5FD1CBDDF67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0D838258-7DC2-F994-1B03-28B61545091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4CA361E-EBF8-6AB5-12FB-2DC7590F13EB}"/>
              </a:ext>
            </a:extLst>
          </p:cNvPr>
          <p:cNvSpPr>
            <a:spLocks noGrp="1" noChangeArrowheads="1"/>
          </p:cNvSpPr>
          <p:nvPr>
            <p:ph type="sldNum" idx="12"/>
          </p:nvPr>
        </p:nvSpPr>
        <p:spPr>
          <a:ln/>
        </p:spPr>
        <p:txBody>
          <a:bodyPr/>
          <a:lstStyle>
            <a:lvl1pPr>
              <a:defRPr/>
            </a:lvl1pPr>
          </a:lstStyle>
          <a:p>
            <a:pPr>
              <a:defRPr/>
            </a:pPr>
            <a:fld id="{BB26B60C-EBCE-7948-BCA9-2EE1FC36203B}" type="slidenum">
              <a:rPr lang="en-US" altLang="en-US"/>
              <a:pPr>
                <a:defRPr/>
              </a:pPr>
              <a:t>‹#›</a:t>
            </a:fld>
            <a:endParaRPr lang="en-US" altLang="en-US"/>
          </a:p>
        </p:txBody>
      </p:sp>
    </p:spTree>
    <p:extLst>
      <p:ext uri="{BB962C8B-B14F-4D97-AF65-F5344CB8AC3E}">
        <p14:creationId xmlns:p14="http://schemas.microsoft.com/office/powerpoint/2010/main" val="60798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58815" y="8320683"/>
            <a:ext cx="22908919" cy="17273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5708563" y="8320683"/>
            <a:ext cx="22908919" cy="17273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a:extLst>
              <a:ext uri="{FF2B5EF4-FFF2-40B4-BE49-F238E27FC236}">
                <a16:creationId xmlns:a16="http://schemas.microsoft.com/office/drawing/2014/main" id="{08179C55-B38D-362E-43EF-05AD0AC4132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002B06E-2D7E-288F-CC03-343D22BB004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C6DA7555-C36E-20F8-F491-B0D758363487}"/>
              </a:ext>
            </a:extLst>
          </p:cNvPr>
          <p:cNvSpPr>
            <a:spLocks noGrp="1" noChangeArrowheads="1"/>
          </p:cNvSpPr>
          <p:nvPr>
            <p:ph type="sldNum" idx="12"/>
          </p:nvPr>
        </p:nvSpPr>
        <p:spPr>
          <a:ln/>
        </p:spPr>
        <p:txBody>
          <a:bodyPr/>
          <a:lstStyle>
            <a:lvl1pPr>
              <a:defRPr/>
            </a:lvl1pPr>
          </a:lstStyle>
          <a:p>
            <a:pPr>
              <a:defRPr/>
            </a:pPr>
            <a:fld id="{78185CAF-E52A-8346-ACC9-AC2AC15D9C5C}" type="slidenum">
              <a:rPr lang="en-US" altLang="en-US"/>
              <a:pPr>
                <a:defRPr/>
              </a:pPr>
              <a:t>‹#›</a:t>
            </a:fld>
            <a:endParaRPr lang="en-US" altLang="en-US"/>
          </a:p>
        </p:txBody>
      </p:sp>
    </p:spTree>
    <p:extLst>
      <p:ext uri="{BB962C8B-B14F-4D97-AF65-F5344CB8AC3E}">
        <p14:creationId xmlns:p14="http://schemas.microsoft.com/office/powerpoint/2010/main" val="159259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50" y="1533228"/>
            <a:ext cx="44164643" cy="5567660"/>
          </a:xfrm>
        </p:spPr>
        <p:txBody>
          <a:bodyPr/>
          <a:lstStyle/>
          <a:p>
            <a:r>
              <a:rPr lang="en-US"/>
              <a:t>Click to edit Master title style</a:t>
            </a:r>
            <a:endParaRPr lang="en-GB"/>
          </a:p>
        </p:txBody>
      </p:sp>
      <p:sp>
        <p:nvSpPr>
          <p:cNvPr id="3" name="Text Placeholder 2"/>
          <p:cNvSpPr>
            <a:spLocks noGrp="1"/>
          </p:cNvSpPr>
          <p:nvPr>
            <p:ph type="body" idx="1"/>
          </p:nvPr>
        </p:nvSpPr>
        <p:spPr>
          <a:xfrm>
            <a:off x="3527152" y="7060704"/>
            <a:ext cx="21662124" cy="346025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3527152" y="10520958"/>
            <a:ext cx="21662124" cy="15476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5924306" y="7060704"/>
            <a:ext cx="21767487" cy="346025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25924306" y="10520958"/>
            <a:ext cx="21767487" cy="15476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a:extLst>
              <a:ext uri="{FF2B5EF4-FFF2-40B4-BE49-F238E27FC236}">
                <a16:creationId xmlns:a16="http://schemas.microsoft.com/office/drawing/2014/main" id="{E6E9607D-14F4-7064-5439-E7991D786D1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761C8D0B-BCEA-9004-461D-62F2E73041A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65EB4908-3016-B7C1-D16B-8E5C870463FE}"/>
              </a:ext>
            </a:extLst>
          </p:cNvPr>
          <p:cNvSpPr>
            <a:spLocks noGrp="1" noChangeArrowheads="1"/>
          </p:cNvSpPr>
          <p:nvPr>
            <p:ph type="sldNum" idx="12"/>
          </p:nvPr>
        </p:nvSpPr>
        <p:spPr>
          <a:ln/>
        </p:spPr>
        <p:txBody>
          <a:bodyPr/>
          <a:lstStyle>
            <a:lvl1pPr>
              <a:defRPr/>
            </a:lvl1pPr>
          </a:lstStyle>
          <a:p>
            <a:pPr>
              <a:defRPr/>
            </a:pPr>
            <a:fld id="{6D4EB0AB-3CDF-2C47-A35E-2B473DD0F0DC}" type="slidenum">
              <a:rPr lang="en-US" altLang="en-US"/>
              <a:pPr>
                <a:defRPr/>
              </a:pPr>
              <a:t>‹#›</a:t>
            </a:fld>
            <a:endParaRPr lang="en-US" altLang="en-US"/>
          </a:p>
        </p:txBody>
      </p:sp>
    </p:spTree>
    <p:extLst>
      <p:ext uri="{BB962C8B-B14F-4D97-AF65-F5344CB8AC3E}">
        <p14:creationId xmlns:p14="http://schemas.microsoft.com/office/powerpoint/2010/main" val="398647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id="{29A75D56-ADE4-D109-DBE8-D976B820581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C7B36E06-62CB-1B0B-4CDD-BBF46E0256F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EA43A26-6E47-4182-585B-0A747CBE9432}"/>
              </a:ext>
            </a:extLst>
          </p:cNvPr>
          <p:cNvSpPr>
            <a:spLocks noGrp="1" noChangeArrowheads="1"/>
          </p:cNvSpPr>
          <p:nvPr>
            <p:ph type="sldNum" idx="12"/>
          </p:nvPr>
        </p:nvSpPr>
        <p:spPr>
          <a:ln/>
        </p:spPr>
        <p:txBody>
          <a:bodyPr/>
          <a:lstStyle>
            <a:lvl1pPr>
              <a:defRPr/>
            </a:lvl1pPr>
          </a:lstStyle>
          <a:p>
            <a:pPr>
              <a:defRPr/>
            </a:pPr>
            <a:fld id="{7DF66249-83D7-E545-B840-9FD036F23147}" type="slidenum">
              <a:rPr lang="en-US" altLang="en-US"/>
              <a:pPr>
                <a:defRPr/>
              </a:pPr>
              <a:t>‹#›</a:t>
            </a:fld>
            <a:endParaRPr lang="en-US" altLang="en-US"/>
          </a:p>
        </p:txBody>
      </p:sp>
    </p:spTree>
    <p:extLst>
      <p:ext uri="{BB962C8B-B14F-4D97-AF65-F5344CB8AC3E}">
        <p14:creationId xmlns:p14="http://schemas.microsoft.com/office/powerpoint/2010/main" val="113485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6522975-48CD-240B-4912-46C3CE67879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9874EBA2-AD61-D804-18E0-5E25D731D60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603A3AD-2C5C-0451-F292-8A9508C39207}"/>
              </a:ext>
            </a:extLst>
          </p:cNvPr>
          <p:cNvSpPr>
            <a:spLocks noGrp="1" noChangeArrowheads="1"/>
          </p:cNvSpPr>
          <p:nvPr>
            <p:ph type="sldNum" idx="12"/>
          </p:nvPr>
        </p:nvSpPr>
        <p:spPr>
          <a:ln/>
        </p:spPr>
        <p:txBody>
          <a:bodyPr/>
          <a:lstStyle>
            <a:lvl1pPr>
              <a:defRPr/>
            </a:lvl1pPr>
          </a:lstStyle>
          <a:p>
            <a:pPr>
              <a:defRPr/>
            </a:pPr>
            <a:fld id="{F8A8E563-0FFA-9F40-8D77-7D269A580E6C}" type="slidenum">
              <a:rPr lang="en-US" altLang="en-US"/>
              <a:pPr>
                <a:defRPr/>
              </a:pPr>
              <a:t>‹#›</a:t>
            </a:fld>
            <a:endParaRPr lang="en-US" altLang="en-US"/>
          </a:p>
        </p:txBody>
      </p:sp>
    </p:spTree>
    <p:extLst>
      <p:ext uri="{BB962C8B-B14F-4D97-AF65-F5344CB8AC3E}">
        <p14:creationId xmlns:p14="http://schemas.microsoft.com/office/powerpoint/2010/main" val="324618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51" y="1919883"/>
            <a:ext cx="16514391" cy="6721376"/>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21769995" y="4146947"/>
            <a:ext cx="25921798" cy="2046952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527151" y="8641259"/>
            <a:ext cx="16514391" cy="1600825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Rectangle 3">
            <a:extLst>
              <a:ext uri="{FF2B5EF4-FFF2-40B4-BE49-F238E27FC236}">
                <a16:creationId xmlns:a16="http://schemas.microsoft.com/office/drawing/2014/main" id="{970D8601-D3B8-538D-F210-AF1500C345A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A34A7D7-EE25-E701-43A0-F14DE166188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CE6A5357-FF60-342D-9977-B396BFA72B24}"/>
              </a:ext>
            </a:extLst>
          </p:cNvPr>
          <p:cNvSpPr>
            <a:spLocks noGrp="1" noChangeArrowheads="1"/>
          </p:cNvSpPr>
          <p:nvPr>
            <p:ph type="sldNum" idx="12"/>
          </p:nvPr>
        </p:nvSpPr>
        <p:spPr>
          <a:ln/>
        </p:spPr>
        <p:txBody>
          <a:bodyPr/>
          <a:lstStyle>
            <a:lvl1pPr>
              <a:defRPr/>
            </a:lvl1pPr>
          </a:lstStyle>
          <a:p>
            <a:pPr>
              <a:defRPr/>
            </a:pPr>
            <a:fld id="{DF294172-A2C2-6444-AE1B-7D0BA8CEE754}" type="slidenum">
              <a:rPr lang="en-US" altLang="en-US"/>
              <a:pPr>
                <a:defRPr/>
              </a:pPr>
              <a:t>‹#›</a:t>
            </a:fld>
            <a:endParaRPr lang="en-US" altLang="en-US"/>
          </a:p>
        </p:txBody>
      </p:sp>
    </p:spTree>
    <p:extLst>
      <p:ext uri="{BB962C8B-B14F-4D97-AF65-F5344CB8AC3E}">
        <p14:creationId xmlns:p14="http://schemas.microsoft.com/office/powerpoint/2010/main" val="31448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51" y="1919883"/>
            <a:ext cx="16514391" cy="6721376"/>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21769995" y="4146947"/>
            <a:ext cx="25921798" cy="20469523"/>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GB" noProof="0"/>
          </a:p>
        </p:txBody>
      </p:sp>
      <p:sp>
        <p:nvSpPr>
          <p:cNvPr id="4" name="Text Placeholder 3"/>
          <p:cNvSpPr>
            <a:spLocks noGrp="1"/>
          </p:cNvSpPr>
          <p:nvPr>
            <p:ph type="body" sz="half" idx="2"/>
          </p:nvPr>
        </p:nvSpPr>
        <p:spPr>
          <a:xfrm>
            <a:off x="3527151" y="8641259"/>
            <a:ext cx="16514391" cy="1600825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Rectangle 3">
            <a:extLst>
              <a:ext uri="{FF2B5EF4-FFF2-40B4-BE49-F238E27FC236}">
                <a16:creationId xmlns:a16="http://schemas.microsoft.com/office/drawing/2014/main" id="{8B60AC52-9064-6E06-BB64-FF347EE31E3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11D8798D-39F8-DD86-31DD-3C79A5EC7C0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73B47A0F-159E-B5D1-7260-6C63F3E6E65B}"/>
              </a:ext>
            </a:extLst>
          </p:cNvPr>
          <p:cNvSpPr>
            <a:spLocks noGrp="1" noChangeArrowheads="1"/>
          </p:cNvSpPr>
          <p:nvPr>
            <p:ph type="sldNum" idx="12"/>
          </p:nvPr>
        </p:nvSpPr>
        <p:spPr>
          <a:ln/>
        </p:spPr>
        <p:txBody>
          <a:bodyPr/>
          <a:lstStyle>
            <a:lvl1pPr>
              <a:defRPr/>
            </a:lvl1pPr>
          </a:lstStyle>
          <a:p>
            <a:pPr>
              <a:defRPr/>
            </a:pPr>
            <a:fld id="{38990D67-C4A1-6549-9D44-E9B39D1321F8}" type="slidenum">
              <a:rPr lang="en-US" altLang="en-US"/>
              <a:pPr>
                <a:defRPr/>
              </a:pPr>
              <a:t>‹#›</a:t>
            </a:fld>
            <a:endParaRPr lang="en-US" altLang="en-US"/>
          </a:p>
        </p:txBody>
      </p:sp>
    </p:spTree>
    <p:extLst>
      <p:ext uri="{BB962C8B-B14F-4D97-AF65-F5344CB8AC3E}">
        <p14:creationId xmlns:p14="http://schemas.microsoft.com/office/powerpoint/2010/main" val="143296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7C247C8E-1ADF-3A5F-0309-9CCA93F79562}"/>
              </a:ext>
            </a:extLst>
          </p:cNvPr>
          <p:cNvSpPr>
            <a:spLocks noGrp="1" noChangeArrowheads="1"/>
          </p:cNvSpPr>
          <p:nvPr>
            <p:ph type="title"/>
          </p:nvPr>
        </p:nvSpPr>
        <p:spPr bwMode="auto">
          <a:xfrm>
            <a:off x="2559050" y="1598613"/>
            <a:ext cx="46058138" cy="5753100"/>
          </a:xfrm>
          <a:prstGeom prst="rect">
            <a:avLst/>
          </a:prstGeom>
          <a:noFill/>
          <a:ln>
            <a:noFill/>
          </a:ln>
          <a:effectLst/>
        </p:spPr>
        <p:txBody>
          <a:bodyPr vert="horz" wrap="square" lIns="477720" tIns="239040" rIns="477720" bIns="23904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C3EC2A1E-F3E4-0151-202E-B5EF3B144874}"/>
              </a:ext>
            </a:extLst>
          </p:cNvPr>
          <p:cNvSpPr>
            <a:spLocks noGrp="1" noChangeArrowheads="1"/>
          </p:cNvSpPr>
          <p:nvPr>
            <p:ph type="body" idx="1"/>
          </p:nvPr>
        </p:nvSpPr>
        <p:spPr bwMode="auto">
          <a:xfrm>
            <a:off x="2559050" y="8320088"/>
            <a:ext cx="46058138" cy="17273587"/>
          </a:xfrm>
          <a:prstGeom prst="rect">
            <a:avLst/>
          </a:prstGeom>
          <a:noFill/>
          <a:ln>
            <a:noFill/>
          </a:ln>
          <a:effectLst/>
        </p:spPr>
        <p:txBody>
          <a:bodyPr vert="horz" wrap="square" lIns="477720" tIns="239040" rIns="477720" bIns="23904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1981E649-AB6C-6324-D268-A923CE643B84}"/>
              </a:ext>
            </a:extLst>
          </p:cNvPr>
          <p:cNvSpPr>
            <a:spLocks noGrp="1" noChangeArrowheads="1"/>
          </p:cNvSpPr>
          <p:nvPr>
            <p:ph type="dt"/>
          </p:nvPr>
        </p:nvSpPr>
        <p:spPr bwMode="auto">
          <a:xfrm>
            <a:off x="2559050" y="26230263"/>
            <a:ext cx="11920538" cy="1990725"/>
          </a:xfrm>
          <a:prstGeom prst="rect">
            <a:avLst/>
          </a:prstGeom>
          <a:noFill/>
          <a:ln>
            <a:noFill/>
          </a:ln>
          <a:effectLst/>
        </p:spPr>
        <p:txBody>
          <a:bodyPr vert="horz" wrap="square" lIns="477720" tIns="239040" rIns="477720" bIns="239040" numCol="1" anchor="b" anchorCtr="0" compatLnSpc="1">
            <a:prstTxWarp prst="textNoShape">
              <a:avLst/>
            </a:prstTxWarp>
          </a:bodyPr>
          <a:lstStyle>
            <a:lvl1pPr eaLnBrk="1" hangingPunct="1">
              <a:buClrTx/>
              <a:buSzPct val="100000"/>
              <a:buFontTx/>
              <a:buNone/>
              <a:tabLst>
                <a:tab pos="0" algn="l"/>
                <a:tab pos="257175" algn="l"/>
                <a:tab pos="514350" algn="l"/>
                <a:tab pos="771525" algn="l"/>
                <a:tab pos="1028700" algn="l"/>
                <a:tab pos="1285875" algn="l"/>
                <a:tab pos="1543050" algn="l"/>
                <a:tab pos="1800225" algn="l"/>
                <a:tab pos="2057400" algn="l"/>
                <a:tab pos="2314575" algn="l"/>
                <a:tab pos="2571750" algn="l"/>
                <a:tab pos="2828925" algn="l"/>
                <a:tab pos="3086100" algn="l"/>
                <a:tab pos="3343275" algn="l"/>
                <a:tab pos="3600450" algn="l"/>
                <a:tab pos="3857625" algn="l"/>
                <a:tab pos="4114800" algn="l"/>
                <a:tab pos="4371975" algn="l"/>
                <a:tab pos="4629150" algn="l"/>
                <a:tab pos="4886325" algn="l"/>
                <a:tab pos="5143500" algn="l"/>
              </a:tabLst>
              <a:defRPr>
                <a:solidFill>
                  <a:srgbClr val="000000"/>
                </a:solidFill>
                <a:ea typeface="+mn-ea"/>
              </a:defRPr>
            </a:lvl1pPr>
          </a:lstStyle>
          <a:p>
            <a:pPr>
              <a:defRPr/>
            </a:pPr>
            <a:endParaRPr lang="en-US" altLang="en-US"/>
          </a:p>
        </p:txBody>
      </p:sp>
      <p:sp>
        <p:nvSpPr>
          <p:cNvPr id="1028" name="Rectangle 4">
            <a:extLst>
              <a:ext uri="{FF2B5EF4-FFF2-40B4-BE49-F238E27FC236}">
                <a16:creationId xmlns:a16="http://schemas.microsoft.com/office/drawing/2014/main" id="{6999A200-3101-6F84-C8A8-26087C685143}"/>
              </a:ext>
            </a:extLst>
          </p:cNvPr>
          <p:cNvSpPr>
            <a:spLocks noGrp="1" noChangeArrowheads="1"/>
          </p:cNvSpPr>
          <p:nvPr>
            <p:ph type="ftr"/>
          </p:nvPr>
        </p:nvSpPr>
        <p:spPr bwMode="auto">
          <a:xfrm>
            <a:off x="17492663" y="26230263"/>
            <a:ext cx="16190912" cy="1990725"/>
          </a:xfrm>
          <a:prstGeom prst="rect">
            <a:avLst/>
          </a:prstGeom>
          <a:noFill/>
          <a:ln>
            <a:noFill/>
          </a:ln>
          <a:effectLst/>
        </p:spPr>
        <p:txBody>
          <a:bodyPr vert="horz" wrap="square" lIns="477720" tIns="239040" rIns="477720" bIns="239040" numCol="1" anchor="b" anchorCtr="0" compatLnSpc="1">
            <a:prstTxWarp prst="textNoShape">
              <a:avLst/>
            </a:prstTxWarp>
          </a:bodyPr>
          <a:lstStyle>
            <a:lvl1pPr eaLnBrk="1" hangingPunct="1">
              <a:buClrTx/>
              <a:buSzPct val="100000"/>
              <a:buFontTx/>
              <a:buNone/>
              <a:tabLst>
                <a:tab pos="0" algn="l"/>
                <a:tab pos="257175" algn="l"/>
                <a:tab pos="514350" algn="l"/>
                <a:tab pos="771525" algn="l"/>
                <a:tab pos="1028700" algn="l"/>
                <a:tab pos="1285875" algn="l"/>
                <a:tab pos="1543050" algn="l"/>
                <a:tab pos="1800225" algn="l"/>
                <a:tab pos="2057400" algn="l"/>
                <a:tab pos="2314575" algn="l"/>
                <a:tab pos="2571750" algn="l"/>
                <a:tab pos="2828925" algn="l"/>
                <a:tab pos="3086100" algn="l"/>
                <a:tab pos="3343275" algn="l"/>
                <a:tab pos="3600450" algn="l"/>
                <a:tab pos="3857625" algn="l"/>
                <a:tab pos="4114800" algn="l"/>
                <a:tab pos="4371975" algn="l"/>
                <a:tab pos="4629150" algn="l"/>
                <a:tab pos="4886325" algn="l"/>
                <a:tab pos="5143500" algn="l"/>
                <a:tab pos="5400675" algn="l"/>
                <a:tab pos="5657850" algn="l"/>
              </a:tabLst>
              <a:defRPr>
                <a:solidFill>
                  <a:srgbClr val="000000"/>
                </a:solidFill>
                <a:ea typeface="+mn-ea"/>
              </a:defRPr>
            </a:lvl1pPr>
          </a:lstStyle>
          <a:p>
            <a:pPr>
              <a:defRPr/>
            </a:pPr>
            <a:endParaRPr lang="en-US" altLang="en-US"/>
          </a:p>
        </p:txBody>
      </p:sp>
      <p:sp>
        <p:nvSpPr>
          <p:cNvPr id="1029" name="Rectangle 5">
            <a:extLst>
              <a:ext uri="{FF2B5EF4-FFF2-40B4-BE49-F238E27FC236}">
                <a16:creationId xmlns:a16="http://schemas.microsoft.com/office/drawing/2014/main" id="{06340401-6F8F-7323-7065-097145439FD9}"/>
              </a:ext>
            </a:extLst>
          </p:cNvPr>
          <p:cNvSpPr>
            <a:spLocks noGrp="1" noChangeArrowheads="1"/>
          </p:cNvSpPr>
          <p:nvPr>
            <p:ph type="sldNum"/>
          </p:nvPr>
        </p:nvSpPr>
        <p:spPr bwMode="auto">
          <a:xfrm>
            <a:off x="36698238" y="26230263"/>
            <a:ext cx="11922125" cy="1990725"/>
          </a:xfrm>
          <a:prstGeom prst="rect">
            <a:avLst/>
          </a:prstGeom>
          <a:noFill/>
          <a:ln>
            <a:noFill/>
          </a:ln>
          <a:effectLst/>
        </p:spPr>
        <p:txBody>
          <a:bodyPr vert="horz" wrap="square" lIns="477720" tIns="239040" rIns="477720" bIns="239040" numCol="1" anchor="b" anchorCtr="0" compatLnSpc="1">
            <a:prstTxWarp prst="textNoShape">
              <a:avLst/>
            </a:prstTxWarp>
          </a:bodyPr>
          <a:lstStyle>
            <a:lvl1pPr eaLnBrk="1" hangingPunct="1">
              <a:buSzPct val="100000"/>
              <a:tabLst>
                <a:tab pos="0" algn="l"/>
                <a:tab pos="257175" algn="l"/>
                <a:tab pos="514350" algn="l"/>
                <a:tab pos="771525" algn="l"/>
                <a:tab pos="1028700" algn="l"/>
                <a:tab pos="1285875" algn="l"/>
                <a:tab pos="1543050" algn="l"/>
                <a:tab pos="1800225" algn="l"/>
                <a:tab pos="2057400" algn="l"/>
                <a:tab pos="2314575" algn="l"/>
                <a:tab pos="2571750" algn="l"/>
                <a:tab pos="2828925" algn="l"/>
                <a:tab pos="3086100" algn="l"/>
                <a:tab pos="3343275" algn="l"/>
                <a:tab pos="3600450" algn="l"/>
                <a:tab pos="3857625" algn="l"/>
                <a:tab pos="4114800" algn="l"/>
                <a:tab pos="4371975" algn="l"/>
                <a:tab pos="4629150" algn="l"/>
                <a:tab pos="4886325" algn="l"/>
                <a:tab pos="5143500" algn="l"/>
              </a:tabLst>
              <a:defRPr>
                <a:solidFill>
                  <a:srgbClr val="000000"/>
                </a:solidFill>
                <a:ea typeface="+mn-ea"/>
              </a:defRPr>
            </a:lvl1pPr>
          </a:lstStyle>
          <a:p>
            <a:pPr>
              <a:defRPr/>
            </a:pPr>
            <a:fld id="{3F9A6940-A20B-5148-9740-947192A703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257175" rtl="0" eaLnBrk="0" fontAlgn="base" hangingPunct="0">
        <a:spcBef>
          <a:spcPct val="0"/>
        </a:spcBef>
        <a:spcAft>
          <a:spcPct val="0"/>
        </a:spcAft>
        <a:buClr>
          <a:srgbClr val="000000"/>
        </a:buClr>
        <a:buSzPct val="100000"/>
        <a:buFont typeface="Times New Roman" panose="02020603050405020304" pitchFamily="18" charset="0"/>
        <a:defRPr sz="12900" kern="1200">
          <a:solidFill>
            <a:srgbClr val="827F4C"/>
          </a:solidFill>
          <a:effectLst>
            <a:outerShdw blurRad="38100" dist="38100" dir="2700000" algn="tl">
              <a:srgbClr val="C0C0C0"/>
            </a:outerShdw>
          </a:effectLst>
          <a:latin typeface="+mj-lt"/>
          <a:ea typeface="DejaVu Sans" charset="0"/>
          <a:cs typeface="+mj-cs"/>
        </a:defRPr>
      </a:lvl1pPr>
      <a:lvl2pPr algn="ctr" defTabSz="257175" rtl="0" eaLnBrk="0" fontAlgn="base" hangingPunct="0">
        <a:spcBef>
          <a:spcPct val="0"/>
        </a:spcBef>
        <a:spcAft>
          <a:spcPct val="0"/>
        </a:spcAft>
        <a:buClr>
          <a:srgbClr val="000000"/>
        </a:buClr>
        <a:buSzPct val="100000"/>
        <a:buFont typeface="Times New Roman" panose="02020603050405020304" pitchFamily="18" charset="0"/>
        <a:defRPr sz="12900">
          <a:solidFill>
            <a:srgbClr val="827F4C"/>
          </a:solidFill>
          <a:effectLst>
            <a:outerShdw blurRad="38100" dist="38100" dir="2700000" algn="tl">
              <a:srgbClr val="C0C0C0"/>
            </a:outerShdw>
          </a:effectLst>
          <a:latin typeface="Tahoma" panose="020B0604030504040204" pitchFamily="34" charset="0"/>
          <a:ea typeface="DejaVu Sans" charset="0"/>
          <a:cs typeface="DejaVu Sans" charset="0"/>
        </a:defRPr>
      </a:lvl2pPr>
      <a:lvl3pPr algn="ctr" defTabSz="257175" rtl="0" eaLnBrk="0" fontAlgn="base" hangingPunct="0">
        <a:spcBef>
          <a:spcPct val="0"/>
        </a:spcBef>
        <a:spcAft>
          <a:spcPct val="0"/>
        </a:spcAft>
        <a:buClr>
          <a:srgbClr val="000000"/>
        </a:buClr>
        <a:buSzPct val="100000"/>
        <a:buFont typeface="Times New Roman" panose="02020603050405020304" pitchFamily="18" charset="0"/>
        <a:defRPr sz="12900">
          <a:solidFill>
            <a:srgbClr val="827F4C"/>
          </a:solidFill>
          <a:effectLst>
            <a:outerShdw blurRad="38100" dist="38100" dir="2700000" algn="tl">
              <a:srgbClr val="C0C0C0"/>
            </a:outerShdw>
          </a:effectLst>
          <a:latin typeface="Tahoma" panose="020B0604030504040204" pitchFamily="34" charset="0"/>
          <a:ea typeface="DejaVu Sans" charset="0"/>
          <a:cs typeface="DejaVu Sans" charset="0"/>
        </a:defRPr>
      </a:lvl3pPr>
      <a:lvl4pPr algn="ctr" defTabSz="257175" rtl="0" eaLnBrk="0" fontAlgn="base" hangingPunct="0">
        <a:spcBef>
          <a:spcPct val="0"/>
        </a:spcBef>
        <a:spcAft>
          <a:spcPct val="0"/>
        </a:spcAft>
        <a:buClr>
          <a:srgbClr val="000000"/>
        </a:buClr>
        <a:buSzPct val="100000"/>
        <a:buFont typeface="Times New Roman" panose="02020603050405020304" pitchFamily="18" charset="0"/>
        <a:defRPr sz="12900">
          <a:solidFill>
            <a:srgbClr val="827F4C"/>
          </a:solidFill>
          <a:effectLst>
            <a:outerShdw blurRad="38100" dist="38100" dir="2700000" algn="tl">
              <a:srgbClr val="C0C0C0"/>
            </a:outerShdw>
          </a:effectLst>
          <a:latin typeface="Tahoma" panose="020B0604030504040204" pitchFamily="34" charset="0"/>
          <a:ea typeface="DejaVu Sans" charset="0"/>
          <a:cs typeface="DejaVu Sans" charset="0"/>
        </a:defRPr>
      </a:lvl4pPr>
      <a:lvl5pPr algn="ctr" defTabSz="257175" rtl="0" eaLnBrk="0" fontAlgn="base" hangingPunct="0">
        <a:spcBef>
          <a:spcPct val="0"/>
        </a:spcBef>
        <a:spcAft>
          <a:spcPct val="0"/>
        </a:spcAft>
        <a:buClr>
          <a:srgbClr val="000000"/>
        </a:buClr>
        <a:buSzPct val="100000"/>
        <a:buFont typeface="Times New Roman" panose="02020603050405020304" pitchFamily="18" charset="0"/>
        <a:defRPr sz="12900">
          <a:solidFill>
            <a:srgbClr val="827F4C"/>
          </a:solidFill>
          <a:effectLst>
            <a:outerShdw blurRad="38100" dist="38100" dir="2700000" algn="tl">
              <a:srgbClr val="C0C0C0"/>
            </a:outerShdw>
          </a:effectLst>
          <a:latin typeface="Tahoma" panose="020B0604030504040204" pitchFamily="34" charset="0"/>
          <a:ea typeface="DejaVu Sans" charset="0"/>
          <a:cs typeface="DejaVu Sans" charset="0"/>
        </a:defRPr>
      </a:lvl5pPr>
      <a:lvl6pPr marL="1414463" indent="-128588" algn="ctr" defTabSz="257175" rtl="0" fontAlgn="base">
        <a:spcBef>
          <a:spcPct val="0"/>
        </a:spcBef>
        <a:spcAft>
          <a:spcPct val="0"/>
        </a:spcAft>
        <a:buClr>
          <a:srgbClr val="000000"/>
        </a:buClr>
        <a:buSzPct val="100000"/>
        <a:buFont typeface="Times New Roman" panose="02020603050405020304" pitchFamily="18" charset="0"/>
        <a:defRPr sz="12938">
          <a:solidFill>
            <a:srgbClr val="827F4C"/>
          </a:solidFill>
          <a:effectLst>
            <a:outerShdw blurRad="38100" dist="38100" dir="2700000" algn="tl">
              <a:srgbClr val="C0C0C0"/>
            </a:outerShdw>
          </a:effectLst>
          <a:latin typeface="Tahoma" panose="020B0604030504040204" pitchFamily="34" charset="0"/>
          <a:cs typeface="DejaVu Sans" charset="0"/>
        </a:defRPr>
      </a:lvl6pPr>
      <a:lvl7pPr marL="1671638" indent="-128588" algn="ctr" defTabSz="257175" rtl="0" fontAlgn="base">
        <a:spcBef>
          <a:spcPct val="0"/>
        </a:spcBef>
        <a:spcAft>
          <a:spcPct val="0"/>
        </a:spcAft>
        <a:buClr>
          <a:srgbClr val="000000"/>
        </a:buClr>
        <a:buSzPct val="100000"/>
        <a:buFont typeface="Times New Roman" panose="02020603050405020304" pitchFamily="18" charset="0"/>
        <a:defRPr sz="12938">
          <a:solidFill>
            <a:srgbClr val="827F4C"/>
          </a:solidFill>
          <a:effectLst>
            <a:outerShdw blurRad="38100" dist="38100" dir="2700000" algn="tl">
              <a:srgbClr val="C0C0C0"/>
            </a:outerShdw>
          </a:effectLst>
          <a:latin typeface="Tahoma" panose="020B0604030504040204" pitchFamily="34" charset="0"/>
          <a:cs typeface="DejaVu Sans" charset="0"/>
        </a:defRPr>
      </a:lvl7pPr>
      <a:lvl8pPr marL="1928813" indent="-128588" algn="ctr" defTabSz="257175" rtl="0" fontAlgn="base">
        <a:spcBef>
          <a:spcPct val="0"/>
        </a:spcBef>
        <a:spcAft>
          <a:spcPct val="0"/>
        </a:spcAft>
        <a:buClr>
          <a:srgbClr val="000000"/>
        </a:buClr>
        <a:buSzPct val="100000"/>
        <a:buFont typeface="Times New Roman" panose="02020603050405020304" pitchFamily="18" charset="0"/>
        <a:defRPr sz="12938">
          <a:solidFill>
            <a:srgbClr val="827F4C"/>
          </a:solidFill>
          <a:effectLst>
            <a:outerShdw blurRad="38100" dist="38100" dir="2700000" algn="tl">
              <a:srgbClr val="C0C0C0"/>
            </a:outerShdw>
          </a:effectLst>
          <a:latin typeface="Tahoma" panose="020B0604030504040204" pitchFamily="34" charset="0"/>
          <a:cs typeface="DejaVu Sans" charset="0"/>
        </a:defRPr>
      </a:lvl8pPr>
      <a:lvl9pPr marL="2185988" indent="-128588" algn="ctr" defTabSz="257175" rtl="0" fontAlgn="base">
        <a:spcBef>
          <a:spcPct val="0"/>
        </a:spcBef>
        <a:spcAft>
          <a:spcPct val="0"/>
        </a:spcAft>
        <a:buClr>
          <a:srgbClr val="000000"/>
        </a:buClr>
        <a:buSzPct val="100000"/>
        <a:buFont typeface="Times New Roman" panose="02020603050405020304" pitchFamily="18" charset="0"/>
        <a:defRPr sz="12938">
          <a:solidFill>
            <a:srgbClr val="827F4C"/>
          </a:solidFill>
          <a:effectLst>
            <a:outerShdw blurRad="38100" dist="38100" dir="2700000" algn="tl">
              <a:srgbClr val="C0C0C0"/>
            </a:outerShdw>
          </a:effectLst>
          <a:latin typeface="Tahoma" panose="020B0604030504040204" pitchFamily="34" charset="0"/>
          <a:cs typeface="DejaVu Sans" charset="0"/>
        </a:defRPr>
      </a:lvl9pPr>
    </p:titleStyle>
    <p:bodyStyle>
      <a:lvl1pPr marL="192088" indent="-192088" algn="l" defTabSz="257175" rtl="0" eaLnBrk="0" fontAlgn="base" hangingPunct="0">
        <a:spcBef>
          <a:spcPts val="2350"/>
        </a:spcBef>
        <a:spcAft>
          <a:spcPct val="0"/>
        </a:spcAft>
        <a:buClr>
          <a:srgbClr val="000000"/>
        </a:buClr>
        <a:buSzPct val="100000"/>
        <a:buFont typeface="Times New Roman" panose="02020603050405020304" pitchFamily="18" charset="0"/>
        <a:defRPr sz="9300" kern="1200">
          <a:solidFill>
            <a:srgbClr val="000000"/>
          </a:solidFill>
          <a:effectLst>
            <a:outerShdw blurRad="38100" dist="38100" dir="2700000" algn="tl">
              <a:srgbClr val="C0C0C0"/>
            </a:outerShdw>
          </a:effectLst>
          <a:latin typeface="+mn-lt"/>
          <a:ea typeface="DejaVu Sans" charset="0"/>
          <a:cs typeface="+mn-cs"/>
        </a:defRPr>
      </a:lvl1pPr>
      <a:lvl2pPr marL="417513" indent="-160338" algn="l" defTabSz="257175" rtl="0" eaLnBrk="0" fontAlgn="base" hangingPunct="0">
        <a:spcBef>
          <a:spcPts val="2050"/>
        </a:spcBef>
        <a:spcAft>
          <a:spcPct val="0"/>
        </a:spcAft>
        <a:buClr>
          <a:srgbClr val="000000"/>
        </a:buClr>
        <a:buSzPct val="100000"/>
        <a:buFont typeface="Times New Roman" panose="02020603050405020304" pitchFamily="18" charset="0"/>
        <a:defRPr sz="8200" kern="1200">
          <a:solidFill>
            <a:srgbClr val="000000"/>
          </a:solidFill>
          <a:effectLst>
            <a:outerShdw blurRad="38100" dist="38100" dir="2700000" algn="tl">
              <a:srgbClr val="C0C0C0"/>
            </a:outerShdw>
          </a:effectLst>
          <a:latin typeface="+mn-lt"/>
          <a:ea typeface="DejaVu Sans" charset="0"/>
          <a:cs typeface="+mn-cs"/>
        </a:defRPr>
      </a:lvl2pPr>
      <a:lvl3pPr marL="642938" indent="-128588" algn="l" defTabSz="257175" rtl="0" eaLnBrk="0" fontAlgn="base" hangingPunct="0">
        <a:spcBef>
          <a:spcPts val="1763"/>
        </a:spcBef>
        <a:spcAft>
          <a:spcPct val="0"/>
        </a:spcAft>
        <a:buClr>
          <a:srgbClr val="000000"/>
        </a:buClr>
        <a:buSzPct val="100000"/>
        <a:buFont typeface="Times New Roman" panose="02020603050405020304" pitchFamily="18" charset="0"/>
        <a:defRPr sz="7000" kern="1200">
          <a:solidFill>
            <a:srgbClr val="000000"/>
          </a:solidFill>
          <a:effectLst>
            <a:outerShdw blurRad="38100" dist="38100" dir="2700000" algn="tl">
              <a:srgbClr val="C0C0C0"/>
            </a:outerShdw>
          </a:effectLst>
          <a:latin typeface="+mn-lt"/>
          <a:ea typeface="DejaVu Sans" charset="0"/>
          <a:cs typeface="+mn-cs"/>
        </a:defRPr>
      </a:lvl3pPr>
      <a:lvl4pPr marL="900113" indent="-128588" algn="l" defTabSz="257175" rtl="0" eaLnBrk="0" fontAlgn="base" hangingPunct="0">
        <a:spcBef>
          <a:spcPts val="1475"/>
        </a:spcBef>
        <a:spcAft>
          <a:spcPct val="0"/>
        </a:spcAft>
        <a:buClr>
          <a:srgbClr val="000000"/>
        </a:buClr>
        <a:buSzPct val="100000"/>
        <a:buFont typeface="Times New Roman" panose="02020603050405020304" pitchFamily="18" charset="0"/>
        <a:defRPr sz="5900" kern="1200">
          <a:solidFill>
            <a:srgbClr val="000000"/>
          </a:solidFill>
          <a:effectLst>
            <a:outerShdw blurRad="38100" dist="38100" dir="2700000" algn="tl">
              <a:srgbClr val="C0C0C0"/>
            </a:outerShdw>
          </a:effectLst>
          <a:latin typeface="+mn-lt"/>
          <a:ea typeface="DejaVu Sans" charset="0"/>
          <a:cs typeface="+mn-cs"/>
        </a:defRPr>
      </a:lvl4pPr>
      <a:lvl5pPr marL="1157288" indent="-128588" algn="l" defTabSz="257175" rtl="0" eaLnBrk="0" fontAlgn="base" hangingPunct="0">
        <a:spcBef>
          <a:spcPts val="1475"/>
        </a:spcBef>
        <a:spcAft>
          <a:spcPct val="0"/>
        </a:spcAft>
        <a:buClr>
          <a:srgbClr val="000000"/>
        </a:buClr>
        <a:buSzPct val="100000"/>
        <a:buFont typeface="Times New Roman" panose="02020603050405020304" pitchFamily="18" charset="0"/>
        <a:defRPr sz="5900" kern="1200">
          <a:solidFill>
            <a:srgbClr val="000000"/>
          </a:solidFill>
          <a:effectLst>
            <a:outerShdw blurRad="38100" dist="38100" dir="2700000" algn="tl">
              <a:srgbClr val="C0C0C0"/>
            </a:outerShdw>
          </a:effectLst>
          <a:latin typeface="+mn-lt"/>
          <a:ea typeface="DejaVu Sans" charset="0"/>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80065F4-02AB-B4FF-9949-E725F961BD54}"/>
              </a:ext>
            </a:extLst>
          </p:cNvPr>
          <p:cNvSpPr>
            <a:spLocks noGrp="1" noChangeArrowheads="1"/>
          </p:cNvSpPr>
          <p:nvPr>
            <p:ph type="title"/>
          </p:nvPr>
        </p:nvSpPr>
        <p:spPr bwMode="auto">
          <a:xfrm>
            <a:off x="3521075" y="1533525"/>
            <a:ext cx="44164250"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79581E1-A2BC-D647-CECA-4ADD582EF917}"/>
              </a:ext>
            </a:extLst>
          </p:cNvPr>
          <p:cNvSpPr>
            <a:spLocks noGrp="1" noChangeArrowheads="1"/>
          </p:cNvSpPr>
          <p:nvPr>
            <p:ph type="body" idx="1"/>
          </p:nvPr>
        </p:nvSpPr>
        <p:spPr bwMode="auto">
          <a:xfrm>
            <a:off x="3521075" y="7667625"/>
            <a:ext cx="44164250" cy="182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7EA2EF8-69AC-528F-E8D6-DD47ECF88781}"/>
              </a:ext>
            </a:extLst>
          </p:cNvPr>
          <p:cNvSpPr>
            <a:spLocks noGrp="1"/>
          </p:cNvSpPr>
          <p:nvPr>
            <p:ph type="dt" sz="half" idx="2"/>
          </p:nvPr>
        </p:nvSpPr>
        <p:spPr>
          <a:xfrm>
            <a:off x="3521075" y="26696988"/>
            <a:ext cx="11520488" cy="1533525"/>
          </a:xfrm>
          <a:prstGeom prst="rect">
            <a:avLst/>
          </a:prstGeom>
        </p:spPr>
        <p:txBody>
          <a:bodyPr vert="horz" lIns="91440" tIns="45720" rIns="91440" bIns="45720" rtlCol="0" anchor="ctr"/>
          <a:lstStyle>
            <a:lvl1pPr algn="l">
              <a:defRPr sz="5040">
                <a:solidFill>
                  <a:schemeClr val="tx1">
                    <a:tint val="75000"/>
                  </a:schemeClr>
                </a:solidFill>
                <a:ea typeface="+mn-ea"/>
              </a:defRPr>
            </a:lvl1pPr>
          </a:lstStyle>
          <a:p>
            <a:pPr>
              <a:defRPr/>
            </a:pPr>
            <a:endParaRPr lang="en-US" altLang="en-US"/>
          </a:p>
        </p:txBody>
      </p:sp>
      <p:sp>
        <p:nvSpPr>
          <p:cNvPr id="5" name="Footer Placeholder 4">
            <a:extLst>
              <a:ext uri="{FF2B5EF4-FFF2-40B4-BE49-F238E27FC236}">
                <a16:creationId xmlns:a16="http://schemas.microsoft.com/office/drawing/2014/main" id="{82D7F620-9A75-C794-3C34-69B919F36FE4}"/>
              </a:ext>
            </a:extLst>
          </p:cNvPr>
          <p:cNvSpPr>
            <a:spLocks noGrp="1"/>
          </p:cNvSpPr>
          <p:nvPr>
            <p:ph type="ftr" sz="quarter" idx="3"/>
          </p:nvPr>
        </p:nvSpPr>
        <p:spPr>
          <a:xfrm>
            <a:off x="16962438" y="26696988"/>
            <a:ext cx="17281525" cy="1533525"/>
          </a:xfrm>
          <a:prstGeom prst="rect">
            <a:avLst/>
          </a:prstGeom>
        </p:spPr>
        <p:txBody>
          <a:bodyPr vert="horz" lIns="91440" tIns="45720" rIns="91440" bIns="45720" rtlCol="0" anchor="ctr"/>
          <a:lstStyle>
            <a:lvl1pPr algn="ctr">
              <a:defRPr sz="5040">
                <a:solidFill>
                  <a:schemeClr val="tx1">
                    <a:tint val="75000"/>
                  </a:schemeClr>
                </a:solidFill>
                <a:ea typeface="+mn-ea"/>
              </a:defRPr>
            </a:lvl1pPr>
          </a:lstStyle>
          <a:p>
            <a:pPr>
              <a:defRPr/>
            </a:pPr>
            <a:endParaRPr lang="en-US" altLang="en-US"/>
          </a:p>
        </p:txBody>
      </p:sp>
      <p:sp>
        <p:nvSpPr>
          <p:cNvPr id="6" name="Slide Number Placeholder 5">
            <a:extLst>
              <a:ext uri="{FF2B5EF4-FFF2-40B4-BE49-F238E27FC236}">
                <a16:creationId xmlns:a16="http://schemas.microsoft.com/office/drawing/2014/main" id="{080B8848-7914-4764-5E4F-DC62040619D7}"/>
              </a:ext>
            </a:extLst>
          </p:cNvPr>
          <p:cNvSpPr>
            <a:spLocks noGrp="1"/>
          </p:cNvSpPr>
          <p:nvPr>
            <p:ph type="sldNum" sz="quarter" idx="4"/>
          </p:nvPr>
        </p:nvSpPr>
        <p:spPr>
          <a:xfrm>
            <a:off x="36164838" y="26696988"/>
            <a:ext cx="11520487" cy="1533525"/>
          </a:xfrm>
          <a:prstGeom prst="rect">
            <a:avLst/>
          </a:prstGeom>
        </p:spPr>
        <p:txBody>
          <a:bodyPr vert="horz" lIns="91440" tIns="45720" rIns="91440" bIns="45720" rtlCol="0" anchor="ctr"/>
          <a:lstStyle>
            <a:lvl1pPr algn="r">
              <a:defRPr sz="5040">
                <a:solidFill>
                  <a:schemeClr val="tx1">
                    <a:tint val="75000"/>
                  </a:schemeClr>
                </a:solidFill>
                <a:ea typeface="+mn-ea"/>
              </a:defRPr>
            </a:lvl1pPr>
          </a:lstStyle>
          <a:p>
            <a:pPr>
              <a:defRPr/>
            </a:pPr>
            <a:fld id="{73777BF0-893E-F34C-A8C0-DBAC256113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3840163" rtl="0" eaLnBrk="0" fontAlgn="base" hangingPunct="0">
        <a:lnSpc>
          <a:spcPct val="90000"/>
        </a:lnSpc>
        <a:spcBef>
          <a:spcPct val="0"/>
        </a:spcBef>
        <a:spcAft>
          <a:spcPct val="0"/>
        </a:spcAft>
        <a:defRPr sz="18400" kern="1200">
          <a:solidFill>
            <a:schemeClr val="tx1"/>
          </a:solidFill>
          <a:latin typeface="+mj-lt"/>
          <a:ea typeface="+mj-ea"/>
          <a:cs typeface="+mj-cs"/>
        </a:defRPr>
      </a:lvl1pPr>
      <a:lvl2pPr algn="l" defTabSz="3840163" rtl="0" eaLnBrk="0" fontAlgn="base" hangingPunct="0">
        <a:lnSpc>
          <a:spcPct val="90000"/>
        </a:lnSpc>
        <a:spcBef>
          <a:spcPct val="0"/>
        </a:spcBef>
        <a:spcAft>
          <a:spcPct val="0"/>
        </a:spcAft>
        <a:defRPr sz="18400">
          <a:solidFill>
            <a:schemeClr val="tx1"/>
          </a:solidFill>
          <a:latin typeface="Calibri Light" panose="020F0302020204030204" pitchFamily="34" charset="0"/>
        </a:defRPr>
      </a:lvl2pPr>
      <a:lvl3pPr algn="l" defTabSz="3840163" rtl="0" eaLnBrk="0" fontAlgn="base" hangingPunct="0">
        <a:lnSpc>
          <a:spcPct val="90000"/>
        </a:lnSpc>
        <a:spcBef>
          <a:spcPct val="0"/>
        </a:spcBef>
        <a:spcAft>
          <a:spcPct val="0"/>
        </a:spcAft>
        <a:defRPr sz="18400">
          <a:solidFill>
            <a:schemeClr val="tx1"/>
          </a:solidFill>
          <a:latin typeface="Calibri Light" panose="020F0302020204030204" pitchFamily="34" charset="0"/>
        </a:defRPr>
      </a:lvl3pPr>
      <a:lvl4pPr algn="l" defTabSz="3840163" rtl="0" eaLnBrk="0" fontAlgn="base" hangingPunct="0">
        <a:lnSpc>
          <a:spcPct val="90000"/>
        </a:lnSpc>
        <a:spcBef>
          <a:spcPct val="0"/>
        </a:spcBef>
        <a:spcAft>
          <a:spcPct val="0"/>
        </a:spcAft>
        <a:defRPr sz="18400">
          <a:solidFill>
            <a:schemeClr val="tx1"/>
          </a:solidFill>
          <a:latin typeface="Calibri Light" panose="020F0302020204030204" pitchFamily="34" charset="0"/>
        </a:defRPr>
      </a:lvl4pPr>
      <a:lvl5pPr algn="l" defTabSz="3840163" rtl="0" eaLnBrk="0" fontAlgn="base" hangingPunct="0">
        <a:lnSpc>
          <a:spcPct val="90000"/>
        </a:lnSpc>
        <a:spcBef>
          <a:spcPct val="0"/>
        </a:spcBef>
        <a:spcAft>
          <a:spcPct val="0"/>
        </a:spcAft>
        <a:defRPr sz="18400">
          <a:solidFill>
            <a:schemeClr val="tx1"/>
          </a:solidFill>
          <a:latin typeface="Calibri Light" panose="020F0302020204030204" pitchFamily="34" charset="0"/>
        </a:defRPr>
      </a:lvl5pPr>
      <a:lvl6pPr marL="457200" algn="l" defTabSz="3840163" rtl="0" fontAlgn="base">
        <a:lnSpc>
          <a:spcPct val="90000"/>
        </a:lnSpc>
        <a:spcBef>
          <a:spcPct val="0"/>
        </a:spcBef>
        <a:spcAft>
          <a:spcPct val="0"/>
        </a:spcAft>
        <a:defRPr sz="18400">
          <a:solidFill>
            <a:schemeClr val="tx1"/>
          </a:solidFill>
          <a:latin typeface="Calibri Light" panose="020F0302020204030204" pitchFamily="34" charset="0"/>
        </a:defRPr>
      </a:lvl6pPr>
      <a:lvl7pPr marL="914400" algn="l" defTabSz="3840163" rtl="0" fontAlgn="base">
        <a:lnSpc>
          <a:spcPct val="90000"/>
        </a:lnSpc>
        <a:spcBef>
          <a:spcPct val="0"/>
        </a:spcBef>
        <a:spcAft>
          <a:spcPct val="0"/>
        </a:spcAft>
        <a:defRPr sz="18400">
          <a:solidFill>
            <a:schemeClr val="tx1"/>
          </a:solidFill>
          <a:latin typeface="Calibri Light" panose="020F0302020204030204" pitchFamily="34" charset="0"/>
        </a:defRPr>
      </a:lvl7pPr>
      <a:lvl8pPr marL="1371600" algn="l" defTabSz="3840163" rtl="0" fontAlgn="base">
        <a:lnSpc>
          <a:spcPct val="90000"/>
        </a:lnSpc>
        <a:spcBef>
          <a:spcPct val="0"/>
        </a:spcBef>
        <a:spcAft>
          <a:spcPct val="0"/>
        </a:spcAft>
        <a:defRPr sz="18400">
          <a:solidFill>
            <a:schemeClr val="tx1"/>
          </a:solidFill>
          <a:latin typeface="Calibri Light" panose="020F0302020204030204" pitchFamily="34" charset="0"/>
        </a:defRPr>
      </a:lvl8pPr>
      <a:lvl9pPr marL="1828800" algn="l" defTabSz="3840163" rtl="0" fontAlgn="base">
        <a:lnSpc>
          <a:spcPct val="90000"/>
        </a:lnSpc>
        <a:spcBef>
          <a:spcPct val="0"/>
        </a:spcBef>
        <a:spcAft>
          <a:spcPct val="0"/>
        </a:spcAft>
        <a:defRPr sz="18400">
          <a:solidFill>
            <a:schemeClr val="tx1"/>
          </a:solidFill>
          <a:latin typeface="Calibri Light" panose="020F0302020204030204" pitchFamily="34" charset="0"/>
        </a:defRPr>
      </a:lvl9pPr>
    </p:titleStyle>
    <p:bodyStyle>
      <a:lvl1pPr marL="958850" indent="-958850" algn="l" defTabSz="3840163" rtl="0" eaLnBrk="0" fontAlgn="base" hangingPunct="0">
        <a:lnSpc>
          <a:spcPct val="90000"/>
        </a:lnSpc>
        <a:spcBef>
          <a:spcPts val="4200"/>
        </a:spcBef>
        <a:spcAft>
          <a:spcPct val="0"/>
        </a:spcAft>
        <a:buFont typeface="Arial" panose="020B0604020202020204" pitchFamily="34" charset="0"/>
        <a:buChar char="•"/>
        <a:defRPr sz="11700" kern="1200">
          <a:solidFill>
            <a:schemeClr val="tx1"/>
          </a:solidFill>
          <a:latin typeface="+mn-lt"/>
          <a:ea typeface="+mn-ea"/>
          <a:cs typeface="+mn-cs"/>
        </a:defRPr>
      </a:lvl1pPr>
      <a:lvl2pPr marL="2879725" indent="-958850" algn="l" defTabSz="3840163" rtl="0" eaLnBrk="0" fontAlgn="base" hangingPunct="0">
        <a:lnSpc>
          <a:spcPct val="90000"/>
        </a:lnSpc>
        <a:spcBef>
          <a:spcPts val="2100"/>
        </a:spcBef>
        <a:spcAft>
          <a:spcPct val="0"/>
        </a:spcAft>
        <a:buFont typeface="Arial" panose="020B0604020202020204" pitchFamily="34" charset="0"/>
        <a:buChar char="•"/>
        <a:defRPr sz="10000" kern="1200">
          <a:solidFill>
            <a:schemeClr val="tx1"/>
          </a:solidFill>
          <a:latin typeface="+mn-lt"/>
          <a:ea typeface="+mn-ea"/>
          <a:cs typeface="+mn-cs"/>
        </a:defRPr>
      </a:lvl2pPr>
      <a:lvl3pPr marL="4800600" indent="-958850" algn="l" defTabSz="3840163" rtl="0" eaLnBrk="0" fontAlgn="base" hangingPunct="0">
        <a:lnSpc>
          <a:spcPct val="90000"/>
        </a:lnSpc>
        <a:spcBef>
          <a:spcPts val="2100"/>
        </a:spcBef>
        <a:spcAft>
          <a:spcPct val="0"/>
        </a:spcAft>
        <a:buFont typeface="Arial" panose="020B0604020202020204" pitchFamily="34" charset="0"/>
        <a:buChar char="•"/>
        <a:defRPr sz="8400" kern="1200">
          <a:solidFill>
            <a:schemeClr val="tx1"/>
          </a:solidFill>
          <a:latin typeface="+mn-lt"/>
          <a:ea typeface="+mn-ea"/>
          <a:cs typeface="+mn-cs"/>
        </a:defRPr>
      </a:lvl3pPr>
      <a:lvl4pPr marL="6719888" indent="-958850" algn="l" defTabSz="3840163" rtl="0" eaLnBrk="0" fontAlgn="base" hangingPunct="0">
        <a:lnSpc>
          <a:spcPct val="90000"/>
        </a:lnSpc>
        <a:spcBef>
          <a:spcPts val="2100"/>
        </a:spcBef>
        <a:spcAft>
          <a:spcPct val="0"/>
        </a:spcAft>
        <a:buFont typeface="Arial" panose="020B0604020202020204" pitchFamily="34" charset="0"/>
        <a:buChar char="•"/>
        <a:defRPr sz="7500" kern="1200">
          <a:solidFill>
            <a:schemeClr val="tx1"/>
          </a:solidFill>
          <a:latin typeface="+mn-lt"/>
          <a:ea typeface="+mn-ea"/>
          <a:cs typeface="+mn-cs"/>
        </a:defRPr>
      </a:lvl4pPr>
      <a:lvl5pPr marL="8640763" indent="-958850" algn="l" defTabSz="3840163" rtl="0" eaLnBrk="0" fontAlgn="base" hangingPunct="0">
        <a:lnSpc>
          <a:spcPct val="90000"/>
        </a:lnSpc>
        <a:spcBef>
          <a:spcPts val="2100"/>
        </a:spcBef>
        <a:spcAft>
          <a:spcPct val="0"/>
        </a:spcAft>
        <a:buFont typeface="Arial" panose="020B0604020202020204" pitchFamily="34" charset="0"/>
        <a:buChar char="•"/>
        <a:defRPr sz="750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1.png"/><Relationship Id="rId21" Type="http://schemas.openxmlformats.org/officeDocument/2006/relationships/hyperlink" Target="https://www.adaptivegreece.gr/el-gr/" TargetMode="External"/><Relationship Id="rId7" Type="http://schemas.openxmlformats.org/officeDocument/2006/relationships/image" Target="../media/image3.jpg"/><Relationship Id="rId12" Type="http://schemas.openxmlformats.org/officeDocument/2006/relationships/image" Target="../media/image8.png"/><Relationship Id="rId17" Type="http://schemas.openxmlformats.org/officeDocument/2006/relationships/hyperlink" Target="https://geo.adaptivegreecehub.gr/" TargetMode="External"/><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hyperlink" Target="https://ypen.gov.gr/" TargetMode="External"/><Relationship Id="rId1" Type="http://schemas.openxmlformats.org/officeDocument/2006/relationships/slideLayout" Target="../slideLayouts/slideLayout23.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mapsportal.ypen.gr/thema_climatechange" TargetMode="External"/><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hyperlink" Target="https://necca.gov.gr/en/home/" TargetMode="External"/><Relationship Id="rId4" Type="http://schemas.openxmlformats.org/officeDocument/2006/relationships/hyperlink" Target="https://adaptivegreecehub.gr/" TargetMode="External"/><Relationship Id="rId9" Type="http://schemas.openxmlformats.org/officeDocument/2006/relationships/image" Target="../media/image5.jpg"/><Relationship Id="rId14" Type="http://schemas.openxmlformats.org/officeDocument/2006/relationships/image" Target="../media/image10.png"/><Relationship Id="rId2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descr="A screenshot of a website">
            <a:extLst>
              <a:ext uri="{FF2B5EF4-FFF2-40B4-BE49-F238E27FC236}">
                <a16:creationId xmlns:a16="http://schemas.microsoft.com/office/drawing/2014/main" id="{1CF46583-A37D-BC51-8F09-4DF2813E3581}"/>
              </a:ext>
            </a:extLst>
          </p:cNvPr>
          <p:cNvPicPr>
            <a:picLocks noChangeAspect="1"/>
          </p:cNvPicPr>
          <p:nvPr/>
        </p:nvPicPr>
        <p:blipFill rotWithShape="1">
          <a:blip r:embed="rId3">
            <a:extLst>
              <a:ext uri="{28A0092B-C50C-407E-A947-70E740481C1C}">
                <a14:useLocalDpi xmlns:a14="http://schemas.microsoft.com/office/drawing/2010/main" val="0"/>
              </a:ext>
            </a:extLst>
          </a:blip>
          <a:srcRect r="41489"/>
          <a:stretch/>
        </p:blipFill>
        <p:spPr>
          <a:xfrm>
            <a:off x="2056584" y="12422807"/>
            <a:ext cx="6843324" cy="5115963"/>
          </a:xfrm>
          <a:prstGeom prst="rect">
            <a:avLst/>
          </a:prstGeom>
        </p:spPr>
      </p:pic>
      <p:sp>
        <p:nvSpPr>
          <p:cNvPr id="14" name="Rounded Rectangle 13">
            <a:extLst>
              <a:ext uri="{FF2B5EF4-FFF2-40B4-BE49-F238E27FC236}">
                <a16:creationId xmlns:a16="http://schemas.microsoft.com/office/drawing/2014/main" id="{EA099976-A683-F02E-8B94-DEF6A01EDEB6}"/>
              </a:ext>
            </a:extLst>
          </p:cNvPr>
          <p:cNvSpPr/>
          <p:nvPr/>
        </p:nvSpPr>
        <p:spPr>
          <a:xfrm>
            <a:off x="24642763" y="16014700"/>
            <a:ext cx="9434512" cy="5026025"/>
          </a:xfrm>
          <a:prstGeom prst="roundRect">
            <a:avLst>
              <a:gd name="adj" fmla="val 6042"/>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R"/>
          </a:p>
        </p:txBody>
      </p:sp>
      <p:sp>
        <p:nvSpPr>
          <p:cNvPr id="13" name="Rounded Rectangle 12">
            <a:extLst>
              <a:ext uri="{FF2B5EF4-FFF2-40B4-BE49-F238E27FC236}">
                <a16:creationId xmlns:a16="http://schemas.microsoft.com/office/drawing/2014/main" id="{EF03845C-250F-B6AB-7E55-B05FA8E658CE}"/>
              </a:ext>
            </a:extLst>
          </p:cNvPr>
          <p:cNvSpPr/>
          <p:nvPr/>
        </p:nvSpPr>
        <p:spPr>
          <a:xfrm>
            <a:off x="18543588" y="21348700"/>
            <a:ext cx="15495587" cy="3290888"/>
          </a:xfrm>
          <a:prstGeom prst="roundRect">
            <a:avLst>
              <a:gd name="adj" fmla="val 6042"/>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R"/>
          </a:p>
        </p:txBody>
      </p:sp>
      <p:sp>
        <p:nvSpPr>
          <p:cNvPr id="12" name="Rounded Rectangle 11">
            <a:extLst>
              <a:ext uri="{FF2B5EF4-FFF2-40B4-BE49-F238E27FC236}">
                <a16:creationId xmlns:a16="http://schemas.microsoft.com/office/drawing/2014/main" id="{9E0969C9-163F-FBC0-C8AE-8D9F364669B9}"/>
              </a:ext>
            </a:extLst>
          </p:cNvPr>
          <p:cNvSpPr/>
          <p:nvPr/>
        </p:nvSpPr>
        <p:spPr>
          <a:xfrm>
            <a:off x="24604663" y="11210925"/>
            <a:ext cx="9434512" cy="4533900"/>
          </a:xfrm>
          <a:prstGeom prst="roundRect">
            <a:avLst>
              <a:gd name="adj" fmla="val 6042"/>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R"/>
          </a:p>
        </p:txBody>
      </p:sp>
      <p:sp>
        <p:nvSpPr>
          <p:cNvPr id="11" name="Rounded Rectangle 10">
            <a:extLst>
              <a:ext uri="{FF2B5EF4-FFF2-40B4-BE49-F238E27FC236}">
                <a16:creationId xmlns:a16="http://schemas.microsoft.com/office/drawing/2014/main" id="{18DCAE36-046C-6581-8E10-89E861A88DF5}"/>
              </a:ext>
            </a:extLst>
          </p:cNvPr>
          <p:cNvSpPr/>
          <p:nvPr/>
        </p:nvSpPr>
        <p:spPr>
          <a:xfrm>
            <a:off x="18402300" y="11258550"/>
            <a:ext cx="5932488" cy="9644063"/>
          </a:xfrm>
          <a:prstGeom prst="roundRect">
            <a:avLst>
              <a:gd name="adj" fmla="val 6042"/>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R"/>
          </a:p>
        </p:txBody>
      </p:sp>
      <p:sp>
        <p:nvSpPr>
          <p:cNvPr id="10" name="Rounded Rectangle 9">
            <a:extLst>
              <a:ext uri="{FF2B5EF4-FFF2-40B4-BE49-F238E27FC236}">
                <a16:creationId xmlns:a16="http://schemas.microsoft.com/office/drawing/2014/main" id="{DD8FBEFD-3903-CB06-A5C6-C9D6D8B1B1A5}"/>
              </a:ext>
            </a:extLst>
          </p:cNvPr>
          <p:cNvSpPr/>
          <p:nvPr/>
        </p:nvSpPr>
        <p:spPr>
          <a:xfrm>
            <a:off x="10220325" y="21351875"/>
            <a:ext cx="7888288" cy="3275013"/>
          </a:xfrm>
          <a:prstGeom prst="roundRect">
            <a:avLst>
              <a:gd name="adj" fmla="val 6042"/>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R"/>
          </a:p>
        </p:txBody>
      </p:sp>
      <p:sp>
        <p:nvSpPr>
          <p:cNvPr id="5" name="Rounded Rectangle 4">
            <a:extLst>
              <a:ext uri="{FF2B5EF4-FFF2-40B4-BE49-F238E27FC236}">
                <a16:creationId xmlns:a16="http://schemas.microsoft.com/office/drawing/2014/main" id="{34C7645B-FAA8-BA67-2B1A-2F7987E28E77}"/>
              </a:ext>
            </a:extLst>
          </p:cNvPr>
          <p:cNvSpPr/>
          <p:nvPr/>
        </p:nvSpPr>
        <p:spPr>
          <a:xfrm>
            <a:off x="10220325" y="11193463"/>
            <a:ext cx="7888288" cy="9904412"/>
          </a:xfrm>
          <a:prstGeom prst="roundRect">
            <a:avLst>
              <a:gd name="adj" fmla="val 6042"/>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R"/>
          </a:p>
        </p:txBody>
      </p:sp>
      <p:sp>
        <p:nvSpPr>
          <p:cNvPr id="4098" name="Rectangle 1">
            <a:extLst>
              <a:ext uri="{FF2B5EF4-FFF2-40B4-BE49-F238E27FC236}">
                <a16:creationId xmlns:a16="http://schemas.microsoft.com/office/drawing/2014/main" id="{47050F82-8218-EF21-F631-772F67182982}"/>
              </a:ext>
            </a:extLst>
          </p:cNvPr>
          <p:cNvSpPr>
            <a:spLocks noGrp="1" noChangeArrowheads="1"/>
          </p:cNvSpPr>
          <p:nvPr>
            <p:ph type="title"/>
          </p:nvPr>
        </p:nvSpPr>
        <p:spPr>
          <a:xfrm>
            <a:off x="6031173" y="708007"/>
            <a:ext cx="40847442" cy="2820585"/>
          </a:xfrm>
        </p:spPr>
        <p:txBody>
          <a:bodyPr/>
          <a:lstStyle/>
          <a:p>
            <a:pPr algn="ctr" eaLnBrk="1" hangingPunct="1">
              <a:tabLst>
                <a:tab pos="0" algn="l"/>
                <a:tab pos="257175" algn="l"/>
                <a:tab pos="514350" algn="l"/>
                <a:tab pos="771525" algn="l"/>
                <a:tab pos="1028700" algn="l"/>
                <a:tab pos="1285875" algn="l"/>
                <a:tab pos="1543050" algn="l"/>
                <a:tab pos="1800225" algn="l"/>
                <a:tab pos="2057400" algn="l"/>
                <a:tab pos="2314575" algn="l"/>
                <a:tab pos="2571750" algn="l"/>
                <a:tab pos="2828925" algn="l"/>
                <a:tab pos="3086100" algn="l"/>
                <a:tab pos="3343275" algn="l"/>
                <a:tab pos="3600450" algn="l"/>
                <a:tab pos="3857625" algn="l"/>
                <a:tab pos="4114800" algn="l"/>
                <a:tab pos="4371975" algn="l"/>
                <a:tab pos="4629150" algn="l"/>
                <a:tab pos="4886325" algn="l"/>
                <a:tab pos="5143500" algn="l"/>
                <a:tab pos="5400675" algn="l"/>
                <a:tab pos="5657850" algn="l"/>
                <a:tab pos="5915025" algn="l"/>
                <a:tab pos="6172200" algn="l"/>
                <a:tab pos="6429375" algn="l"/>
                <a:tab pos="6686550" algn="l"/>
                <a:tab pos="6943725" algn="l"/>
                <a:tab pos="7200900" algn="l"/>
                <a:tab pos="7458075" algn="l"/>
                <a:tab pos="7715250" algn="l"/>
                <a:tab pos="7972425" algn="l"/>
              </a:tabLst>
              <a:defRPr/>
            </a:pPr>
            <a:r>
              <a:rPr lang="en-US" altLang="en-US" sz="8800" b="1" dirty="0">
                <a:solidFill>
                  <a:schemeClr val="accent6"/>
                </a:solidFill>
              </a:rPr>
              <a:t>The development of the Greek Climate Change Adaptation (GCCA) Hub and the National Geoportal for the implementation of national adaptation policies</a:t>
            </a:r>
          </a:p>
        </p:txBody>
      </p:sp>
      <p:sp>
        <p:nvSpPr>
          <p:cNvPr id="4099" name="Rectangle 2">
            <a:extLst>
              <a:ext uri="{FF2B5EF4-FFF2-40B4-BE49-F238E27FC236}">
                <a16:creationId xmlns:a16="http://schemas.microsoft.com/office/drawing/2014/main" id="{880BE97A-F2C6-653B-6577-4497F2586242}"/>
              </a:ext>
            </a:extLst>
          </p:cNvPr>
          <p:cNvSpPr>
            <a:spLocks noChangeArrowheads="1"/>
          </p:cNvSpPr>
          <p:nvPr/>
        </p:nvSpPr>
        <p:spPr bwMode="auto">
          <a:xfrm>
            <a:off x="901700" y="7685088"/>
            <a:ext cx="48893413" cy="2340986"/>
          </a:xfrm>
          <a:prstGeom prst="rect">
            <a:avLst/>
          </a:prstGeom>
          <a:noFill/>
          <a:ln>
            <a:noFill/>
          </a:ln>
        </p:spPr>
        <p:txBody>
          <a:bodyPr lIns="268718" tIns="134460" rIns="268718" bIns="13446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9pPr>
          </a:lstStyle>
          <a:p>
            <a:pPr algn="just" eaLnBrk="1" hangingPunct="1">
              <a:lnSpc>
                <a:spcPct val="90000"/>
              </a:lnSpc>
              <a:spcBef>
                <a:spcPts val="450"/>
              </a:spcBef>
              <a:buSzPct val="65000"/>
              <a:buFont typeface="Times New Roman" panose="02020603050405020304" pitchFamily="18" charset="0"/>
              <a:buNone/>
              <a:defRPr/>
            </a:pPr>
            <a:r>
              <a:rPr lang="fr-FR" altLang="en-US" sz="4000" dirty="0">
                <a:solidFill>
                  <a:schemeClr val="accent6"/>
                </a:solidFill>
                <a:ea typeface="+mn-ea"/>
              </a:rPr>
              <a:t>Abstract</a:t>
            </a:r>
          </a:p>
          <a:p>
            <a:pPr algn="just" eaLnBrk="1" hangingPunct="1">
              <a:lnSpc>
                <a:spcPct val="90000"/>
              </a:lnSpc>
              <a:spcBef>
                <a:spcPts val="338"/>
              </a:spcBef>
              <a:buSzPct val="65000"/>
              <a:defRPr/>
            </a:pPr>
            <a:r>
              <a:rPr lang="en-US" sz="2800" dirty="0">
                <a:solidFill>
                  <a:srgbClr val="333333"/>
                </a:solidFill>
                <a:ea typeface="Times New Roman" panose="02020603050405020304" pitchFamily="18" charset="0"/>
              </a:rPr>
              <a:t>Greece’s National Adaptation Strategy (NAS), adopted in 2016, aims at strengthening the country's resilience to climate change and its impacts. Among its five key objectives, the Greek NAS aims at supporting better-informed short-term and long-term decision-making process with regard to adaptation (Objective 1) and enhancing the adaptive capacity of the Greek society through raising awareness actions (Objective 5). The Greek Climate Change Adaptation (GCCA) Hub (</a:t>
            </a:r>
            <a:r>
              <a:rPr lang="en-US" sz="2800" dirty="0">
                <a:solidFill>
                  <a:srgbClr val="333333"/>
                </a:solidFill>
                <a:ea typeface="Times New Roman" panose="02020603050405020304" pitchFamily="18" charset="0"/>
                <a:hlinkClick r:id="rId4"/>
              </a:rPr>
              <a:t>https://adaptivegreecehub.gr/</a:t>
            </a:r>
            <a:r>
              <a:rPr lang="en-US" sz="2800" dirty="0">
                <a:solidFill>
                  <a:srgbClr val="333333"/>
                </a:solidFill>
                <a:ea typeface="Times New Roman" panose="02020603050405020304" pitchFamily="18" charset="0"/>
              </a:rPr>
              <a:t>) and the online tool in the Geospatial Information Portal of the Greek Ministry of Environment and Energy (</a:t>
            </a:r>
            <a:r>
              <a:rPr lang="en-US" sz="2800" dirty="0">
                <a:solidFill>
                  <a:srgbClr val="333333"/>
                </a:solidFill>
                <a:ea typeface="Times New Roman" panose="02020603050405020304" pitchFamily="18" charset="0"/>
                <a:hlinkClick r:id="rId5"/>
              </a:rPr>
              <a:t>http://mapsportal.ypen.gr/thema_climatechange</a:t>
            </a:r>
            <a:r>
              <a:rPr lang="en-US" sz="2800" dirty="0">
                <a:solidFill>
                  <a:srgbClr val="333333"/>
                </a:solidFill>
                <a:ea typeface="Times New Roman" panose="02020603050405020304" pitchFamily="18" charset="0"/>
              </a:rPr>
              <a:t>) - both developed in the framework of the integrated project “LIFE-IP </a:t>
            </a:r>
            <a:r>
              <a:rPr lang="en-US" sz="2800" dirty="0" err="1">
                <a:solidFill>
                  <a:srgbClr val="333333"/>
                </a:solidFill>
                <a:ea typeface="Times New Roman" panose="02020603050405020304" pitchFamily="18" charset="0"/>
              </a:rPr>
              <a:t>AdaptInGR</a:t>
            </a:r>
            <a:r>
              <a:rPr lang="en-US" sz="2800" dirty="0">
                <a:solidFill>
                  <a:srgbClr val="333333"/>
                </a:solidFill>
                <a:ea typeface="Times New Roman" panose="02020603050405020304" pitchFamily="18" charset="0"/>
              </a:rPr>
              <a:t> - play a vital role towards the achievement of the two abovementioned objectives of the NAS.</a:t>
            </a:r>
            <a:endParaRPr lang="en-US" sz="2800" dirty="0">
              <a:latin typeface="Times New Roman" panose="02020603050405020304" pitchFamily="18" charset="0"/>
              <a:ea typeface="Times New Roman" panose="02020603050405020304" pitchFamily="18" charset="0"/>
            </a:endParaRPr>
          </a:p>
          <a:p>
            <a:pPr algn="just" eaLnBrk="1" hangingPunct="1">
              <a:lnSpc>
                <a:spcPct val="90000"/>
              </a:lnSpc>
              <a:spcBef>
                <a:spcPts val="338"/>
              </a:spcBef>
              <a:buSzPct val="65000"/>
              <a:buFont typeface="Times New Roman" panose="02020603050405020304" pitchFamily="18" charset="0"/>
              <a:buNone/>
              <a:defRPr/>
            </a:pPr>
            <a:endParaRPr lang="en-US" altLang="en-US" sz="2800" dirty="0">
              <a:solidFill>
                <a:srgbClr val="000000"/>
              </a:solidFill>
              <a:ea typeface="+mn-ea"/>
              <a:cs typeface="Arial" panose="020B0604020202020204" pitchFamily="34" charset="0"/>
            </a:endParaRPr>
          </a:p>
        </p:txBody>
      </p:sp>
      <p:sp>
        <p:nvSpPr>
          <p:cNvPr id="4100" name="Rectangle 3">
            <a:extLst>
              <a:ext uri="{FF2B5EF4-FFF2-40B4-BE49-F238E27FC236}">
                <a16:creationId xmlns:a16="http://schemas.microsoft.com/office/drawing/2014/main" id="{2CA7C636-A1E6-5FF0-1A11-9C68188AF7DB}"/>
              </a:ext>
            </a:extLst>
          </p:cNvPr>
          <p:cNvSpPr>
            <a:spLocks noChangeArrowheads="1"/>
          </p:cNvSpPr>
          <p:nvPr/>
        </p:nvSpPr>
        <p:spPr bwMode="auto">
          <a:xfrm>
            <a:off x="901700" y="10194925"/>
            <a:ext cx="8734425" cy="14638338"/>
          </a:xfrm>
          <a:prstGeom prst="rect">
            <a:avLst/>
          </a:prstGeom>
          <a:noFill/>
          <a:ln w="9360" cap="sq">
            <a:solidFill>
              <a:schemeClr val="accent6"/>
            </a:solidFill>
            <a:miter lim="800000"/>
            <a:headEnd/>
            <a:tailEnd/>
          </a:ln>
          <a:effectLst/>
        </p:spPr>
        <p:txBody>
          <a:bodyPr wrap="none" anchor="ctr"/>
          <a:lstStyle/>
          <a:p>
            <a:pPr eaLnBrk="1" hangingPunct="1">
              <a:buClr>
                <a:srgbClr val="000000"/>
              </a:buClr>
              <a:buSzPct val="100000"/>
              <a:buFont typeface="Times New Roman" panose="02020603050405020304" pitchFamily="18" charset="0"/>
              <a:buNone/>
              <a:defRPr/>
            </a:pPr>
            <a:endParaRPr lang="en-US" altLang="en-US">
              <a:solidFill>
                <a:schemeClr val="accent6"/>
              </a:solidFill>
              <a:ea typeface="+mn-ea"/>
            </a:endParaRPr>
          </a:p>
        </p:txBody>
      </p:sp>
      <p:sp>
        <p:nvSpPr>
          <p:cNvPr id="4107" name="Rectangle 4">
            <a:extLst>
              <a:ext uri="{FF2B5EF4-FFF2-40B4-BE49-F238E27FC236}">
                <a16:creationId xmlns:a16="http://schemas.microsoft.com/office/drawing/2014/main" id="{3728E3FF-24FA-60FA-AB49-68CA1DF26F51}"/>
              </a:ext>
            </a:extLst>
          </p:cNvPr>
          <p:cNvSpPr>
            <a:spLocks noChangeArrowheads="1"/>
          </p:cNvSpPr>
          <p:nvPr/>
        </p:nvSpPr>
        <p:spPr bwMode="auto">
          <a:xfrm>
            <a:off x="1069974" y="25237453"/>
            <a:ext cx="3323272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8718" tIns="134460" rIns="268718" bIns="13446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9pPr>
          </a:lstStyle>
          <a:p>
            <a:pPr algn="just" eaLnBrk="1" hangingPunct="1">
              <a:lnSpc>
                <a:spcPct val="90000"/>
              </a:lnSpc>
              <a:spcBef>
                <a:spcPts val="450"/>
              </a:spcBef>
              <a:buSzPct val="65000"/>
              <a:buFont typeface="Times New Roman" panose="02020603050405020304" pitchFamily="18" charset="0"/>
              <a:buNone/>
            </a:pPr>
            <a:r>
              <a:rPr lang="en-US" altLang="en-US" sz="4000" dirty="0">
                <a:solidFill>
                  <a:srgbClr val="70AD47"/>
                </a:solidFill>
              </a:rPr>
              <a:t>Conclusions</a:t>
            </a:r>
            <a:endParaRPr lang="en-US" altLang="en-US" sz="3200" dirty="0">
              <a:solidFill>
                <a:srgbClr val="000000"/>
              </a:solidFill>
            </a:endParaRPr>
          </a:p>
          <a:p>
            <a:pPr algn="just" eaLnBrk="1" hangingPunct="1">
              <a:lnSpc>
                <a:spcPct val="90000"/>
              </a:lnSpc>
              <a:spcBef>
                <a:spcPts val="338"/>
              </a:spcBef>
              <a:buSzPct val="65000"/>
              <a:buFont typeface="Times New Roman" panose="02020603050405020304" pitchFamily="18" charset="0"/>
              <a:buNone/>
            </a:pPr>
            <a:r>
              <a:rPr lang="en-US" altLang="en-US" sz="2800" dirty="0">
                <a:solidFill>
                  <a:srgbClr val="70AD47"/>
                </a:solidFill>
                <a:latin typeface="DejaVu Sans" charset="0"/>
              </a:rPr>
              <a:t>⇒</a:t>
            </a:r>
            <a:r>
              <a:rPr lang="en-US" altLang="en-US" sz="2800" dirty="0">
                <a:solidFill>
                  <a:srgbClr val="000080"/>
                </a:solidFill>
                <a:latin typeface="DejaVu Sans" charset="0"/>
              </a:rPr>
              <a:t> </a:t>
            </a:r>
            <a:r>
              <a:rPr lang="en-US" altLang="en-US" sz="2800" dirty="0">
                <a:solidFill>
                  <a:srgbClr val="000000"/>
                </a:solidFill>
              </a:rPr>
              <a:t>Once fully operational, the GCCA Hub along with the National Geoportal Tool will provide tools and resources that allow decision-makers and other key adaptation stakeholders to assess the impacts of climate change both regionally and locally, and plan appropriate actions and adaptation measures.</a:t>
            </a:r>
          </a:p>
          <a:p>
            <a:pPr algn="just" eaLnBrk="1" hangingPunct="1">
              <a:lnSpc>
                <a:spcPct val="90000"/>
              </a:lnSpc>
              <a:spcBef>
                <a:spcPts val="338"/>
              </a:spcBef>
              <a:buSzPct val="65000"/>
              <a:buFont typeface="Times New Roman" panose="02020603050405020304" pitchFamily="18" charset="0"/>
              <a:buNone/>
            </a:pPr>
            <a:r>
              <a:rPr lang="en-US" altLang="en-US" sz="2800" dirty="0">
                <a:solidFill>
                  <a:srgbClr val="70AD47"/>
                </a:solidFill>
                <a:latin typeface="DejaVu Sans" charset="0"/>
              </a:rPr>
              <a:t>⇒</a:t>
            </a:r>
            <a:r>
              <a:rPr lang="en-US" altLang="en-US" sz="2800" dirty="0">
                <a:solidFill>
                  <a:srgbClr val="000080"/>
                </a:solidFill>
                <a:latin typeface="DejaVu Sans" charset="0"/>
              </a:rPr>
              <a:t> </a:t>
            </a:r>
            <a:r>
              <a:rPr lang="en-US" altLang="en-US" sz="2800" dirty="0">
                <a:solidFill>
                  <a:srgbClr val="000000"/>
                </a:solidFill>
              </a:rPr>
              <a:t>The GCCA Hub and National Geoportal are expected: </a:t>
            </a:r>
          </a:p>
          <a:p>
            <a:pPr algn="just" eaLnBrk="1" hangingPunct="1">
              <a:lnSpc>
                <a:spcPct val="90000"/>
              </a:lnSpc>
              <a:spcBef>
                <a:spcPts val="338"/>
              </a:spcBef>
              <a:buSzPct val="65000"/>
              <a:buFont typeface="Calibri Light" panose="020F0302020204030204" pitchFamily="34" charset="0"/>
              <a:buAutoNum type="alphaLcParenR"/>
            </a:pPr>
            <a:r>
              <a:rPr lang="el-GR" altLang="en-US" sz="2800" dirty="0">
                <a:solidFill>
                  <a:srgbClr val="000000"/>
                </a:solidFill>
              </a:rPr>
              <a:t> </a:t>
            </a:r>
            <a:r>
              <a:rPr lang="en-US" altLang="en-US" sz="2800" dirty="0">
                <a:solidFill>
                  <a:srgbClr val="000000"/>
                </a:solidFill>
              </a:rPr>
              <a:t>to improve the level of public awareness regarding climate change impacts and adaptation actions in Greece, which is currently considered low, especially among professional and other groups vulnerable to climatic hazards </a:t>
            </a:r>
          </a:p>
          <a:p>
            <a:pPr algn="just" eaLnBrk="1" hangingPunct="1">
              <a:lnSpc>
                <a:spcPct val="90000"/>
              </a:lnSpc>
              <a:spcBef>
                <a:spcPts val="338"/>
              </a:spcBef>
              <a:buSzPct val="65000"/>
              <a:buFont typeface="Calibri Light" panose="020F0302020204030204" pitchFamily="34" charset="0"/>
              <a:buAutoNum type="alphaLcParenR"/>
            </a:pPr>
            <a:r>
              <a:rPr lang="el-GR" altLang="en-US" sz="2800" dirty="0">
                <a:solidFill>
                  <a:srgbClr val="000000"/>
                </a:solidFill>
              </a:rPr>
              <a:t> </a:t>
            </a:r>
            <a:r>
              <a:rPr lang="en-US" altLang="en-US" sz="2800" dirty="0">
                <a:solidFill>
                  <a:srgbClr val="000000"/>
                </a:solidFill>
              </a:rPr>
              <a:t>to support significantly decision-making at the different stages of the adaptation policy cycle (e.g. the design and implementation of policies and actions), in different sectors and administrative levels.</a:t>
            </a:r>
          </a:p>
          <a:p>
            <a:pPr algn="just" eaLnBrk="1" hangingPunct="1">
              <a:lnSpc>
                <a:spcPct val="90000"/>
              </a:lnSpc>
              <a:spcBef>
                <a:spcPts val="338"/>
              </a:spcBef>
              <a:buSzPct val="65000"/>
              <a:buFont typeface="Times New Roman" panose="02020603050405020304" pitchFamily="18" charset="0"/>
              <a:buNone/>
            </a:pPr>
            <a:endParaRPr lang="en-US" altLang="en-US" sz="3200" dirty="0">
              <a:solidFill>
                <a:srgbClr val="000000"/>
              </a:solidFill>
            </a:endParaRPr>
          </a:p>
          <a:p>
            <a:pPr algn="just" eaLnBrk="1" hangingPunct="1">
              <a:lnSpc>
                <a:spcPct val="90000"/>
              </a:lnSpc>
              <a:spcBef>
                <a:spcPts val="338"/>
              </a:spcBef>
              <a:buSzPct val="65000"/>
              <a:buFont typeface="Times New Roman" panose="02020603050405020304" pitchFamily="18" charset="0"/>
              <a:buNone/>
            </a:pPr>
            <a:endParaRPr lang="en-US" altLang="en-US" sz="3200" dirty="0">
              <a:solidFill>
                <a:srgbClr val="000000"/>
              </a:solidFill>
            </a:endParaRPr>
          </a:p>
          <a:p>
            <a:pPr algn="just" eaLnBrk="1" hangingPunct="1">
              <a:lnSpc>
                <a:spcPct val="90000"/>
              </a:lnSpc>
              <a:spcBef>
                <a:spcPts val="338"/>
              </a:spcBef>
              <a:buSzPct val="65000"/>
              <a:buFont typeface="Times New Roman" panose="02020603050405020304" pitchFamily="18" charset="0"/>
              <a:buNone/>
            </a:pPr>
            <a:endParaRPr lang="en-US" altLang="en-US" sz="3200" dirty="0">
              <a:solidFill>
                <a:srgbClr val="000000"/>
              </a:solidFill>
            </a:endParaRPr>
          </a:p>
          <a:p>
            <a:pPr algn="just" eaLnBrk="1" hangingPunct="1">
              <a:lnSpc>
                <a:spcPct val="90000"/>
              </a:lnSpc>
              <a:spcBef>
                <a:spcPts val="338"/>
              </a:spcBef>
              <a:buSzPct val="65000"/>
              <a:buFont typeface="Times New Roman" panose="02020603050405020304" pitchFamily="18" charset="0"/>
              <a:buNone/>
            </a:pPr>
            <a:endParaRPr lang="en-US" altLang="en-US" sz="3200" dirty="0">
              <a:solidFill>
                <a:srgbClr val="000000"/>
              </a:solidFill>
            </a:endParaRPr>
          </a:p>
        </p:txBody>
      </p:sp>
      <p:sp>
        <p:nvSpPr>
          <p:cNvPr id="4103" name="Rectangle 9">
            <a:extLst>
              <a:ext uri="{FF2B5EF4-FFF2-40B4-BE49-F238E27FC236}">
                <a16:creationId xmlns:a16="http://schemas.microsoft.com/office/drawing/2014/main" id="{8F780536-6219-7C59-4719-DEAB71E34B40}"/>
              </a:ext>
            </a:extLst>
          </p:cNvPr>
          <p:cNvSpPr>
            <a:spLocks noChangeArrowheads="1"/>
          </p:cNvSpPr>
          <p:nvPr/>
        </p:nvSpPr>
        <p:spPr bwMode="auto">
          <a:xfrm>
            <a:off x="9390000" y="3751914"/>
            <a:ext cx="36087408" cy="4306888"/>
          </a:xfrm>
          <a:prstGeom prst="rect">
            <a:avLst/>
          </a:prstGeom>
          <a:noFill/>
          <a:ln>
            <a:noFill/>
          </a:ln>
        </p:spPr>
        <p:txBody>
          <a:bodyPr lIns="268718" tIns="134460" rIns="268718" bIns="13446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9pPr>
          </a:lstStyle>
          <a:p>
            <a:pPr algn="ctr" eaLnBrk="1" hangingPunct="1">
              <a:lnSpc>
                <a:spcPts val="7200"/>
              </a:lnSpc>
              <a:spcBef>
                <a:spcPts val="625"/>
              </a:spcBef>
              <a:buClr>
                <a:srgbClr val="000000"/>
              </a:buClr>
              <a:buSzPct val="100000"/>
              <a:defRPr/>
            </a:pPr>
            <a:r>
              <a:rPr lang="fr-FR" altLang="en-US" sz="4800" dirty="0">
                <a:solidFill>
                  <a:schemeClr val="accent6"/>
                </a:solidFill>
                <a:latin typeface="Tahoma" panose="020B0604030504040204" pitchFamily="34" charset="0"/>
                <a:ea typeface="+mn-ea"/>
              </a:rPr>
              <a:t>D. Konsta</a:t>
            </a:r>
            <a:r>
              <a:rPr lang="fr-FR" altLang="en-US" sz="4800" baseline="30000" dirty="0">
                <a:solidFill>
                  <a:schemeClr val="accent6"/>
                </a:solidFill>
                <a:latin typeface="Tahoma" panose="020B0604030504040204" pitchFamily="34" charset="0"/>
                <a:ea typeface="+mn-ea"/>
              </a:rPr>
              <a:t>(1)</a:t>
            </a:r>
            <a:r>
              <a:rPr lang="fr-FR" altLang="en-US" sz="4800" dirty="0">
                <a:solidFill>
                  <a:schemeClr val="accent6"/>
                </a:solidFill>
                <a:latin typeface="Tahoma" panose="020B0604030504040204" pitchFamily="34" charset="0"/>
                <a:ea typeface="+mn-ea"/>
              </a:rPr>
              <a:t>, G. </a:t>
            </a:r>
            <a:r>
              <a:rPr lang="fr-FR" altLang="en-US" sz="4800" dirty="0" err="1">
                <a:solidFill>
                  <a:schemeClr val="accent6"/>
                </a:solidFill>
                <a:latin typeface="Tahoma" panose="020B0604030504040204" pitchFamily="34" charset="0"/>
                <a:ea typeface="+mn-ea"/>
              </a:rPr>
              <a:t>Panagopoulou</a:t>
            </a:r>
            <a:r>
              <a:rPr lang="fr-FR" altLang="en-US" sz="4800" baseline="30000" dirty="0">
                <a:solidFill>
                  <a:schemeClr val="accent6"/>
                </a:solidFill>
                <a:latin typeface="Tahoma" panose="020B0604030504040204" pitchFamily="34" charset="0"/>
                <a:ea typeface="+mn-ea"/>
              </a:rPr>
              <a:t>(1) </a:t>
            </a:r>
            <a:r>
              <a:rPr lang="fr-FR" altLang="en-US" sz="4800" dirty="0">
                <a:solidFill>
                  <a:schemeClr val="accent6"/>
                </a:solidFill>
                <a:latin typeface="Tahoma" panose="020B0604030504040204" pitchFamily="34" charset="0"/>
                <a:ea typeface="+mn-ea"/>
              </a:rPr>
              <a:t>, I. </a:t>
            </a:r>
            <a:r>
              <a:rPr lang="fr-FR" altLang="en-US" sz="4800" dirty="0" err="1">
                <a:solidFill>
                  <a:schemeClr val="accent6"/>
                </a:solidFill>
                <a:latin typeface="Tahoma" panose="020B0604030504040204" pitchFamily="34" charset="0"/>
                <a:ea typeface="+mn-ea"/>
              </a:rPr>
              <a:t>Kapsomenakis</a:t>
            </a:r>
            <a:r>
              <a:rPr lang="fr-FR" altLang="en-US" sz="4800" baseline="30000" dirty="0">
                <a:solidFill>
                  <a:schemeClr val="accent6"/>
                </a:solidFill>
                <a:latin typeface="Tahoma" panose="020B0604030504040204" pitchFamily="34" charset="0"/>
                <a:ea typeface="+mn-ea"/>
              </a:rPr>
              <a:t>(2)</a:t>
            </a:r>
            <a:r>
              <a:rPr lang="fr-FR" altLang="en-US" sz="4800" dirty="0">
                <a:solidFill>
                  <a:schemeClr val="accent6"/>
                </a:solidFill>
                <a:latin typeface="Tahoma" panose="020B0604030504040204" pitchFamily="34" charset="0"/>
                <a:ea typeface="+mn-ea"/>
              </a:rPr>
              <a:t>, G. </a:t>
            </a:r>
            <a:r>
              <a:rPr lang="fr-FR" altLang="en-US" sz="4800" dirty="0" err="1">
                <a:solidFill>
                  <a:schemeClr val="accent6"/>
                </a:solidFill>
                <a:latin typeface="Tahoma" panose="020B0604030504040204" pitchFamily="34" charset="0"/>
                <a:ea typeface="+mn-ea"/>
              </a:rPr>
              <a:t>Kitsara</a:t>
            </a:r>
            <a:r>
              <a:rPr lang="fr-FR" altLang="en-US" sz="4800" baseline="30000" dirty="0">
                <a:solidFill>
                  <a:schemeClr val="accent6"/>
                </a:solidFill>
                <a:latin typeface="Tahoma" panose="020B0604030504040204" pitchFamily="34" charset="0"/>
                <a:ea typeface="+mn-ea"/>
              </a:rPr>
              <a:t>(3)</a:t>
            </a:r>
            <a:r>
              <a:rPr lang="fr-FR" altLang="en-US" sz="4800" dirty="0">
                <a:solidFill>
                  <a:schemeClr val="accent6"/>
                </a:solidFill>
                <a:latin typeface="Tahoma" panose="020B0604030504040204" pitchFamily="34" charset="0"/>
                <a:ea typeface="+mn-ea"/>
              </a:rPr>
              <a:t>, G. </a:t>
            </a:r>
            <a:r>
              <a:rPr lang="fr-FR" altLang="en-US" sz="4800" dirty="0" err="1">
                <a:solidFill>
                  <a:schemeClr val="accent6"/>
                </a:solidFill>
                <a:latin typeface="Tahoma" panose="020B0604030504040204" pitchFamily="34" charset="0"/>
                <a:ea typeface="+mn-ea"/>
              </a:rPr>
              <a:t>Lemesios</a:t>
            </a:r>
            <a:r>
              <a:rPr lang="fr-FR" altLang="en-US" sz="4800" baseline="30000" dirty="0">
                <a:solidFill>
                  <a:schemeClr val="accent6"/>
                </a:solidFill>
                <a:latin typeface="Tahoma" panose="020B0604030504040204" pitchFamily="34" charset="0"/>
                <a:ea typeface="+mn-ea"/>
              </a:rPr>
              <a:t>(3)</a:t>
            </a:r>
            <a:r>
              <a:rPr lang="fr-FR" altLang="en-US" sz="4800" dirty="0">
                <a:solidFill>
                  <a:schemeClr val="accent6"/>
                </a:solidFill>
                <a:latin typeface="Tahoma" panose="020B0604030504040204" pitchFamily="34" charset="0"/>
                <a:ea typeface="+mn-ea"/>
              </a:rPr>
              <a:t>, A. </a:t>
            </a:r>
            <a:r>
              <a:rPr lang="fr-FR" altLang="en-US" sz="4800" dirty="0" err="1">
                <a:solidFill>
                  <a:schemeClr val="accent6"/>
                </a:solidFill>
                <a:latin typeface="Tahoma" panose="020B0604030504040204" pitchFamily="34" charset="0"/>
                <a:ea typeface="+mn-ea"/>
              </a:rPr>
              <a:t>Karali</a:t>
            </a:r>
            <a:r>
              <a:rPr lang="fr-FR" altLang="en-US" sz="4800" baseline="30000" dirty="0">
                <a:solidFill>
                  <a:schemeClr val="accent6"/>
                </a:solidFill>
                <a:latin typeface="Tahoma" panose="020B0604030504040204" pitchFamily="34" charset="0"/>
                <a:ea typeface="+mn-ea"/>
              </a:rPr>
              <a:t>(3)</a:t>
            </a:r>
            <a:r>
              <a:rPr lang="fr-FR" altLang="en-US" sz="4800" dirty="0">
                <a:solidFill>
                  <a:schemeClr val="accent6"/>
                </a:solidFill>
                <a:latin typeface="Tahoma" panose="020B0604030504040204" pitchFamily="34" charset="0"/>
                <a:ea typeface="+mn-ea"/>
              </a:rPr>
              <a:t>, K. </a:t>
            </a:r>
            <a:r>
              <a:rPr lang="fr-FR" altLang="en-US" sz="4800" dirty="0" err="1">
                <a:solidFill>
                  <a:schemeClr val="accent6"/>
                </a:solidFill>
                <a:latin typeface="Tahoma" panose="020B0604030504040204" pitchFamily="34" charset="0"/>
                <a:ea typeface="+mn-ea"/>
              </a:rPr>
              <a:t>Metheniti</a:t>
            </a:r>
            <a:r>
              <a:rPr lang="fr-FR" altLang="en-US" sz="4800" baseline="30000" dirty="0">
                <a:solidFill>
                  <a:schemeClr val="accent6"/>
                </a:solidFill>
                <a:latin typeface="Tahoma" panose="020B0604030504040204" pitchFamily="34" charset="0"/>
                <a:ea typeface="+mn-ea"/>
              </a:rPr>
              <a:t>(1)</a:t>
            </a:r>
            <a:r>
              <a:rPr lang="fr-FR" altLang="en-US" sz="4800" dirty="0">
                <a:solidFill>
                  <a:schemeClr val="accent6"/>
                </a:solidFill>
                <a:latin typeface="Tahoma" panose="020B0604030504040204" pitchFamily="34" charset="0"/>
                <a:ea typeface="+mn-ea"/>
              </a:rPr>
              <a:t>, E. </a:t>
            </a:r>
            <a:r>
              <a:rPr lang="fr-FR" altLang="en-US" sz="4800" dirty="0" err="1">
                <a:solidFill>
                  <a:schemeClr val="accent6"/>
                </a:solidFill>
                <a:latin typeface="Tahoma" panose="020B0604030504040204" pitchFamily="34" charset="0"/>
                <a:ea typeface="+mn-ea"/>
              </a:rPr>
              <a:t>Grigoriadou</a:t>
            </a:r>
            <a:r>
              <a:rPr lang="fr-FR" altLang="en-US" sz="4800" baseline="30000" dirty="0">
                <a:solidFill>
                  <a:schemeClr val="accent6"/>
                </a:solidFill>
                <a:latin typeface="Tahoma" panose="020B0604030504040204" pitchFamily="34" charset="0"/>
                <a:ea typeface="+mn-ea"/>
              </a:rPr>
              <a:t>(1)</a:t>
            </a:r>
            <a:r>
              <a:rPr lang="fr-FR" altLang="en-US" sz="4800" dirty="0">
                <a:solidFill>
                  <a:schemeClr val="accent6"/>
                </a:solidFill>
                <a:latin typeface="Tahoma" panose="020B0604030504040204" pitchFamily="34" charset="0"/>
                <a:ea typeface="+mn-ea"/>
              </a:rPr>
              <a:t>,      S. </a:t>
            </a:r>
            <a:r>
              <a:rPr lang="fr-FR" altLang="en-US" sz="4800" dirty="0" err="1">
                <a:solidFill>
                  <a:schemeClr val="accent6"/>
                </a:solidFill>
                <a:latin typeface="Tahoma" panose="020B0604030504040204" pitchFamily="34" charset="0"/>
                <a:ea typeface="+mn-ea"/>
              </a:rPr>
              <a:t>Dramalioti</a:t>
            </a:r>
            <a:r>
              <a:rPr lang="fr-FR" altLang="en-US" sz="4800" baseline="30000" dirty="0">
                <a:solidFill>
                  <a:schemeClr val="accent6"/>
                </a:solidFill>
                <a:latin typeface="Tahoma" panose="020B0604030504040204" pitchFamily="34" charset="0"/>
                <a:ea typeface="+mn-ea"/>
              </a:rPr>
              <a:t>(1)</a:t>
            </a:r>
            <a:r>
              <a:rPr lang="fr-FR" altLang="en-US" sz="4800" dirty="0">
                <a:solidFill>
                  <a:schemeClr val="accent6"/>
                </a:solidFill>
                <a:latin typeface="Tahoma" panose="020B0604030504040204" pitchFamily="34" charset="0"/>
                <a:ea typeface="+mn-ea"/>
              </a:rPr>
              <a:t>, E. </a:t>
            </a:r>
            <a:r>
              <a:rPr lang="fr-FR" altLang="en-US" sz="4800" dirty="0" err="1">
                <a:solidFill>
                  <a:schemeClr val="accent6"/>
                </a:solidFill>
                <a:latin typeface="Tahoma" panose="020B0604030504040204" pitchFamily="34" charset="0"/>
                <a:ea typeface="+mn-ea"/>
              </a:rPr>
              <a:t>Karali</a:t>
            </a:r>
            <a:r>
              <a:rPr lang="fr-FR" altLang="en-US" sz="4800" baseline="30000" dirty="0">
                <a:solidFill>
                  <a:schemeClr val="accent6"/>
                </a:solidFill>
                <a:latin typeface="Tahoma" panose="020B0604030504040204" pitchFamily="34" charset="0"/>
                <a:ea typeface="+mn-ea"/>
              </a:rPr>
              <a:t>(4)</a:t>
            </a:r>
            <a:r>
              <a:rPr lang="fr-FR" altLang="en-US" sz="4800" dirty="0">
                <a:solidFill>
                  <a:schemeClr val="accent6"/>
                </a:solidFill>
                <a:latin typeface="Tahoma" panose="020B0604030504040204" pitchFamily="34" charset="0"/>
                <a:ea typeface="+mn-ea"/>
              </a:rPr>
              <a:t>, A. </a:t>
            </a:r>
            <a:r>
              <a:rPr lang="fr-FR" altLang="en-US" sz="4800" dirty="0" err="1">
                <a:solidFill>
                  <a:schemeClr val="accent6"/>
                </a:solidFill>
                <a:latin typeface="Tahoma" panose="020B0604030504040204" pitchFamily="34" charset="0"/>
                <a:ea typeface="+mn-ea"/>
              </a:rPr>
              <a:t>Voudouri</a:t>
            </a:r>
            <a:r>
              <a:rPr lang="fr-FR" altLang="en-US" sz="4800" baseline="30000" dirty="0">
                <a:solidFill>
                  <a:schemeClr val="accent6"/>
                </a:solidFill>
                <a:latin typeface="Tahoma" panose="020B0604030504040204" pitchFamily="34" charset="0"/>
                <a:ea typeface="+mn-ea"/>
              </a:rPr>
              <a:t>(1)</a:t>
            </a:r>
            <a:r>
              <a:rPr lang="fr-FR" altLang="en-US" sz="4800" dirty="0">
                <a:solidFill>
                  <a:schemeClr val="accent6"/>
                </a:solidFill>
                <a:latin typeface="Tahoma" panose="020B0604030504040204" pitchFamily="34" charset="0"/>
                <a:ea typeface="+mn-ea"/>
              </a:rPr>
              <a:t>, M. P. Papadopoulou</a:t>
            </a:r>
            <a:r>
              <a:rPr lang="fr-FR" altLang="en-US" sz="4800" baseline="30000" dirty="0">
                <a:solidFill>
                  <a:schemeClr val="accent6"/>
                </a:solidFill>
                <a:latin typeface="Tahoma" panose="020B0604030504040204" pitchFamily="34" charset="0"/>
                <a:ea typeface="+mn-ea"/>
              </a:rPr>
              <a:t>(1)</a:t>
            </a:r>
            <a:r>
              <a:rPr lang="fr-FR" altLang="en-US" sz="4800" dirty="0">
                <a:solidFill>
                  <a:schemeClr val="accent6"/>
                </a:solidFill>
                <a:latin typeface="Tahoma" panose="020B0604030504040204" pitchFamily="34" charset="0"/>
                <a:ea typeface="+mn-ea"/>
              </a:rPr>
              <a:t>, C. Giannakopoulos</a:t>
            </a:r>
            <a:r>
              <a:rPr lang="fr-FR" altLang="en-US" sz="4800" baseline="30000" dirty="0">
                <a:solidFill>
                  <a:schemeClr val="accent6"/>
                </a:solidFill>
                <a:latin typeface="Tahoma" panose="020B0604030504040204" pitchFamily="34" charset="0"/>
                <a:ea typeface="+mn-ea"/>
              </a:rPr>
              <a:t>(3)</a:t>
            </a:r>
            <a:r>
              <a:rPr lang="fr-FR" altLang="en-US" sz="4800" dirty="0">
                <a:solidFill>
                  <a:schemeClr val="accent6"/>
                </a:solidFill>
                <a:latin typeface="Tahoma" panose="020B0604030504040204" pitchFamily="34" charset="0"/>
                <a:ea typeface="+mn-ea"/>
              </a:rPr>
              <a:t>, S. </a:t>
            </a:r>
            <a:r>
              <a:rPr lang="fr-FR" altLang="en-US" sz="4800" dirty="0" err="1">
                <a:solidFill>
                  <a:schemeClr val="accent6"/>
                </a:solidFill>
                <a:latin typeface="Tahoma" panose="020B0604030504040204" pitchFamily="34" charset="0"/>
                <a:ea typeface="+mn-ea"/>
              </a:rPr>
              <a:t>Gazerian</a:t>
            </a:r>
            <a:r>
              <a:rPr lang="fr-FR" altLang="en-US" sz="4800" baseline="30000" dirty="0">
                <a:solidFill>
                  <a:schemeClr val="accent6"/>
                </a:solidFill>
                <a:latin typeface="Tahoma" panose="020B0604030504040204" pitchFamily="34" charset="0"/>
                <a:ea typeface="+mn-ea"/>
              </a:rPr>
              <a:t>(2)</a:t>
            </a:r>
            <a:r>
              <a:rPr lang="fr-FR" altLang="en-US" sz="4800" dirty="0">
                <a:solidFill>
                  <a:schemeClr val="accent6"/>
                </a:solidFill>
                <a:latin typeface="Tahoma" panose="020B0604030504040204" pitchFamily="34" charset="0"/>
                <a:ea typeface="+mn-ea"/>
              </a:rPr>
              <a:t>, A. </a:t>
            </a:r>
            <a:r>
              <a:rPr lang="fr-FR" altLang="en-US" sz="4800" dirty="0" err="1">
                <a:solidFill>
                  <a:schemeClr val="accent6"/>
                </a:solidFill>
                <a:latin typeface="Tahoma" panose="020B0604030504040204" pitchFamily="34" charset="0"/>
                <a:ea typeface="+mn-ea"/>
              </a:rPr>
              <a:t>Poupkou</a:t>
            </a:r>
            <a:r>
              <a:rPr lang="fr-FR" altLang="en-US" sz="4800" baseline="30000" dirty="0">
                <a:solidFill>
                  <a:schemeClr val="accent6"/>
                </a:solidFill>
                <a:latin typeface="Tahoma" panose="020B0604030504040204" pitchFamily="34" charset="0"/>
                <a:ea typeface="+mn-ea"/>
              </a:rPr>
              <a:t>(2)</a:t>
            </a:r>
            <a:r>
              <a:rPr lang="fr-FR" altLang="en-US" sz="4800" dirty="0">
                <a:solidFill>
                  <a:schemeClr val="accent6"/>
                </a:solidFill>
                <a:latin typeface="Tahoma" panose="020B0604030504040204" pitchFamily="34" charset="0"/>
                <a:ea typeface="+mn-ea"/>
              </a:rPr>
              <a:t>, S. Solomos</a:t>
            </a:r>
            <a:r>
              <a:rPr lang="fr-FR" altLang="en-US" sz="4800" baseline="30000" dirty="0">
                <a:solidFill>
                  <a:schemeClr val="accent6"/>
                </a:solidFill>
                <a:latin typeface="Tahoma" panose="020B0604030504040204" pitchFamily="34" charset="0"/>
                <a:ea typeface="+mn-ea"/>
              </a:rPr>
              <a:t>(2)</a:t>
            </a:r>
            <a:r>
              <a:rPr lang="fr-FR" altLang="en-US" sz="4800" dirty="0">
                <a:solidFill>
                  <a:schemeClr val="accent6"/>
                </a:solidFill>
                <a:latin typeface="Tahoma" panose="020B0604030504040204" pitchFamily="34" charset="0"/>
                <a:ea typeface="+mn-ea"/>
              </a:rPr>
              <a:t>, P. </a:t>
            </a:r>
            <a:r>
              <a:rPr lang="fr-FR" altLang="en-US" sz="4800" dirty="0" err="1">
                <a:solidFill>
                  <a:schemeClr val="accent6"/>
                </a:solidFill>
                <a:latin typeface="Tahoma" panose="020B0604030504040204" pitchFamily="34" charset="0"/>
                <a:ea typeface="+mn-ea"/>
              </a:rPr>
              <a:t>Kalabokas</a:t>
            </a:r>
            <a:r>
              <a:rPr lang="fr-FR" altLang="en-US" sz="4800" baseline="30000" dirty="0">
                <a:solidFill>
                  <a:schemeClr val="accent6"/>
                </a:solidFill>
                <a:latin typeface="Tahoma" panose="020B0604030504040204" pitchFamily="34" charset="0"/>
                <a:ea typeface="+mn-ea"/>
              </a:rPr>
              <a:t>(2)</a:t>
            </a:r>
            <a:r>
              <a:rPr lang="fr-FR" altLang="en-US" sz="4800" dirty="0">
                <a:solidFill>
                  <a:schemeClr val="accent6"/>
                </a:solidFill>
                <a:latin typeface="Tahoma" panose="020B0604030504040204" pitchFamily="34" charset="0"/>
                <a:ea typeface="+mn-ea"/>
              </a:rPr>
              <a:t>, C. </a:t>
            </a:r>
            <a:r>
              <a:rPr lang="fr-FR" altLang="en-US" sz="4800" dirty="0" err="1">
                <a:solidFill>
                  <a:schemeClr val="accent6"/>
                </a:solidFill>
                <a:latin typeface="Tahoma" panose="020B0604030504040204" pitchFamily="34" charset="0"/>
                <a:ea typeface="+mn-ea"/>
              </a:rPr>
              <a:t>Zerefos</a:t>
            </a:r>
            <a:r>
              <a:rPr lang="fr-FR" altLang="en-US" sz="4800" baseline="30000" dirty="0">
                <a:solidFill>
                  <a:schemeClr val="accent6"/>
                </a:solidFill>
                <a:latin typeface="Tahoma" panose="020B0604030504040204" pitchFamily="34" charset="0"/>
                <a:ea typeface="+mn-ea"/>
              </a:rPr>
              <a:t>(2)</a:t>
            </a:r>
          </a:p>
          <a:p>
            <a:pPr algn="just" eaLnBrk="1" hangingPunct="1">
              <a:lnSpc>
                <a:spcPct val="90000"/>
              </a:lnSpc>
              <a:spcBef>
                <a:spcPts val="625"/>
              </a:spcBef>
              <a:buClr>
                <a:srgbClr val="000000"/>
              </a:buClr>
              <a:buSzPct val="100000"/>
              <a:defRPr/>
            </a:pPr>
            <a:endParaRPr lang="fr-FR" altLang="en-US" sz="3200" baseline="30000" dirty="0">
              <a:solidFill>
                <a:schemeClr val="accent6"/>
              </a:solidFill>
              <a:latin typeface="Tahoma" panose="020B0604030504040204" pitchFamily="34" charset="0"/>
              <a:ea typeface="+mn-ea"/>
            </a:endParaRPr>
          </a:p>
          <a:p>
            <a:pPr eaLnBrk="1" hangingPunct="1">
              <a:lnSpc>
                <a:spcPct val="90000"/>
              </a:lnSpc>
              <a:spcBef>
                <a:spcPts val="625"/>
              </a:spcBef>
              <a:buClr>
                <a:srgbClr val="000000"/>
              </a:buClr>
              <a:buSzPct val="100000"/>
              <a:defRPr/>
            </a:pPr>
            <a:r>
              <a:rPr lang="fr-FR" altLang="en-US" sz="3200" baseline="30000" dirty="0">
                <a:solidFill>
                  <a:schemeClr val="accent6"/>
                </a:solidFill>
                <a:latin typeface="Tahoma" panose="020B0604030504040204" pitchFamily="34" charset="0"/>
                <a:ea typeface="+mn-ea"/>
              </a:rPr>
              <a:t>(1) </a:t>
            </a:r>
            <a:r>
              <a:rPr lang="fr-FR" altLang="en-US" sz="3200" dirty="0">
                <a:solidFill>
                  <a:schemeClr val="accent6"/>
                </a:solidFill>
                <a:latin typeface="Tahoma" panose="020B0604030504040204" pitchFamily="34" charset="0"/>
                <a:ea typeface="+mn-ea"/>
              </a:rPr>
              <a:t>Natural </a:t>
            </a:r>
            <a:r>
              <a:rPr lang="fr-FR" altLang="en-US" sz="3200" dirty="0" err="1">
                <a:solidFill>
                  <a:schemeClr val="accent6"/>
                </a:solidFill>
                <a:latin typeface="Tahoma" panose="020B0604030504040204" pitchFamily="34" charset="0"/>
                <a:ea typeface="+mn-ea"/>
              </a:rPr>
              <a:t>Environment</a:t>
            </a:r>
            <a:r>
              <a:rPr lang="fr-FR" altLang="en-US" sz="3200" dirty="0">
                <a:solidFill>
                  <a:schemeClr val="accent6"/>
                </a:solidFill>
                <a:latin typeface="Tahoma" panose="020B0604030504040204" pitchFamily="34" charset="0"/>
                <a:ea typeface="+mn-ea"/>
              </a:rPr>
              <a:t> and </a:t>
            </a:r>
            <a:r>
              <a:rPr lang="fr-FR" altLang="en-US" sz="3200" dirty="0" err="1">
                <a:solidFill>
                  <a:schemeClr val="accent6"/>
                </a:solidFill>
                <a:latin typeface="Tahoma" panose="020B0604030504040204" pitchFamily="34" charset="0"/>
                <a:ea typeface="+mn-ea"/>
              </a:rPr>
              <a:t>Climate</a:t>
            </a:r>
            <a:r>
              <a:rPr lang="fr-FR" altLang="en-US" sz="3200" dirty="0">
                <a:solidFill>
                  <a:schemeClr val="accent6"/>
                </a:solidFill>
                <a:latin typeface="Tahoma" panose="020B0604030504040204" pitchFamily="34" charset="0"/>
                <a:ea typeface="+mn-ea"/>
              </a:rPr>
              <a:t> Change Agency (NECCA), </a:t>
            </a:r>
            <a:r>
              <a:rPr lang="fr-FR" altLang="en-US" sz="3200" dirty="0" err="1">
                <a:solidFill>
                  <a:schemeClr val="accent6"/>
                </a:solidFill>
                <a:latin typeface="Tahoma" panose="020B0604030504040204" pitchFamily="34" charset="0"/>
                <a:ea typeface="+mn-ea"/>
              </a:rPr>
              <a:t>Greece</a:t>
            </a:r>
            <a:r>
              <a:rPr lang="fr-FR" altLang="en-US" sz="3200" dirty="0">
                <a:solidFill>
                  <a:schemeClr val="accent6"/>
                </a:solidFill>
                <a:latin typeface="Tahoma" panose="020B0604030504040204" pitchFamily="34" charset="0"/>
                <a:ea typeface="+mn-ea"/>
              </a:rPr>
              <a:t> |</a:t>
            </a:r>
            <a:r>
              <a:rPr lang="fr-FR" altLang="en-US" sz="3200" baseline="30000" dirty="0">
                <a:solidFill>
                  <a:schemeClr val="accent6"/>
                </a:solidFill>
                <a:latin typeface="Tahoma" panose="020B0604030504040204" pitchFamily="34" charset="0"/>
                <a:ea typeface="+mn-ea"/>
              </a:rPr>
              <a:t> (2) </a:t>
            </a:r>
            <a:r>
              <a:rPr lang="fr-FR" altLang="en-US" sz="3200" dirty="0" err="1">
                <a:solidFill>
                  <a:schemeClr val="accent6"/>
                </a:solidFill>
                <a:latin typeface="Tahoma" panose="020B0604030504040204" pitchFamily="34" charset="0"/>
                <a:ea typeface="+mn-ea"/>
              </a:rPr>
              <a:t>Academy</a:t>
            </a:r>
            <a:r>
              <a:rPr lang="fr-FR" altLang="en-US" sz="3200" dirty="0">
                <a:solidFill>
                  <a:schemeClr val="accent6"/>
                </a:solidFill>
                <a:latin typeface="Tahoma" panose="020B0604030504040204" pitchFamily="34" charset="0"/>
                <a:ea typeface="+mn-ea"/>
              </a:rPr>
              <a:t> of </a:t>
            </a:r>
            <a:r>
              <a:rPr lang="fr-FR" altLang="en-US" sz="3200" dirty="0" err="1">
                <a:solidFill>
                  <a:schemeClr val="accent6"/>
                </a:solidFill>
                <a:latin typeface="Tahoma" panose="020B0604030504040204" pitchFamily="34" charset="0"/>
                <a:ea typeface="+mn-ea"/>
              </a:rPr>
              <a:t>Athens</a:t>
            </a:r>
            <a:r>
              <a:rPr lang="fr-FR" altLang="en-US" sz="3200" dirty="0">
                <a:solidFill>
                  <a:schemeClr val="accent6"/>
                </a:solidFill>
                <a:latin typeface="Tahoma" panose="020B0604030504040204" pitchFamily="34" charset="0"/>
                <a:ea typeface="+mn-ea"/>
              </a:rPr>
              <a:t> (AA), </a:t>
            </a:r>
            <a:r>
              <a:rPr lang="fr-FR" altLang="en-US" sz="3200" dirty="0" err="1">
                <a:solidFill>
                  <a:schemeClr val="accent6"/>
                </a:solidFill>
                <a:latin typeface="Tahoma" panose="020B0604030504040204" pitchFamily="34" charset="0"/>
                <a:ea typeface="+mn-ea"/>
              </a:rPr>
              <a:t>Greece</a:t>
            </a:r>
            <a:r>
              <a:rPr lang="fr-FR" altLang="en-US" sz="3200" dirty="0">
                <a:solidFill>
                  <a:schemeClr val="accent6"/>
                </a:solidFill>
                <a:latin typeface="Tahoma" panose="020B0604030504040204" pitchFamily="34" charset="0"/>
                <a:ea typeface="+mn-ea"/>
              </a:rPr>
              <a:t> | </a:t>
            </a:r>
            <a:r>
              <a:rPr lang="fr-FR" altLang="en-US" sz="3200" baseline="30000" dirty="0">
                <a:solidFill>
                  <a:schemeClr val="accent6"/>
                </a:solidFill>
                <a:latin typeface="Tahoma" panose="020B0604030504040204" pitchFamily="34" charset="0"/>
                <a:ea typeface="+mn-ea"/>
              </a:rPr>
              <a:t>(3) </a:t>
            </a:r>
            <a:r>
              <a:rPr lang="fr-FR" altLang="en-US" sz="3200" dirty="0">
                <a:solidFill>
                  <a:schemeClr val="accent6"/>
                </a:solidFill>
                <a:latin typeface="Tahoma" panose="020B0604030504040204" pitchFamily="34" charset="0"/>
                <a:ea typeface="+mn-ea"/>
              </a:rPr>
              <a:t>National </a:t>
            </a:r>
            <a:r>
              <a:rPr lang="fr-FR" altLang="en-US" sz="3200" dirty="0" err="1">
                <a:solidFill>
                  <a:schemeClr val="accent6"/>
                </a:solidFill>
                <a:latin typeface="Tahoma" panose="020B0604030504040204" pitchFamily="34" charset="0"/>
                <a:ea typeface="+mn-ea"/>
              </a:rPr>
              <a:t>Observatory</a:t>
            </a:r>
            <a:r>
              <a:rPr lang="fr-FR" altLang="en-US" sz="3200" dirty="0">
                <a:solidFill>
                  <a:schemeClr val="accent6"/>
                </a:solidFill>
                <a:latin typeface="Tahoma" panose="020B0604030504040204" pitchFamily="34" charset="0"/>
                <a:ea typeface="+mn-ea"/>
              </a:rPr>
              <a:t> of </a:t>
            </a:r>
            <a:r>
              <a:rPr lang="fr-FR" altLang="en-US" sz="3200" dirty="0" err="1">
                <a:solidFill>
                  <a:schemeClr val="accent6"/>
                </a:solidFill>
                <a:latin typeface="Tahoma" panose="020B0604030504040204" pitchFamily="34" charset="0"/>
                <a:ea typeface="+mn-ea"/>
              </a:rPr>
              <a:t>Athens</a:t>
            </a:r>
            <a:r>
              <a:rPr lang="fr-FR" altLang="en-US" sz="3200" dirty="0">
                <a:solidFill>
                  <a:schemeClr val="accent6"/>
                </a:solidFill>
                <a:latin typeface="Tahoma" panose="020B0604030504040204" pitchFamily="34" charset="0"/>
                <a:ea typeface="+mn-ea"/>
              </a:rPr>
              <a:t> (NOA), </a:t>
            </a:r>
            <a:r>
              <a:rPr lang="fr-FR" altLang="en-US" sz="3200" dirty="0" err="1">
                <a:solidFill>
                  <a:schemeClr val="accent6"/>
                </a:solidFill>
                <a:latin typeface="Tahoma" panose="020B0604030504040204" pitchFamily="34" charset="0"/>
                <a:ea typeface="+mn-ea"/>
              </a:rPr>
              <a:t>Greec</a:t>
            </a:r>
            <a:r>
              <a:rPr lang="en-US" altLang="en-US" sz="3200" dirty="0">
                <a:solidFill>
                  <a:schemeClr val="accent6"/>
                </a:solidFill>
                <a:latin typeface="Tahoma" panose="020B0604030504040204" pitchFamily="34" charset="0"/>
                <a:ea typeface="+mn-ea"/>
              </a:rPr>
              <a:t>e | </a:t>
            </a:r>
            <a:r>
              <a:rPr lang="fr-FR" altLang="en-US" sz="3200" baseline="30000" dirty="0">
                <a:solidFill>
                  <a:schemeClr val="accent6"/>
                </a:solidFill>
                <a:latin typeface="Tahoma" panose="020B0604030504040204" pitchFamily="34" charset="0"/>
                <a:ea typeface="+mn-ea"/>
              </a:rPr>
              <a:t>(4) </a:t>
            </a:r>
            <a:r>
              <a:rPr lang="fr-FR" altLang="en-US" sz="3200" dirty="0">
                <a:solidFill>
                  <a:schemeClr val="accent6"/>
                </a:solidFill>
                <a:latin typeface="Tahoma" panose="020B0604030504040204" pitchFamily="34" charset="0"/>
                <a:ea typeface="+mn-ea"/>
              </a:rPr>
              <a:t>Ministry of Environnent and Energy (MEEN), </a:t>
            </a:r>
            <a:r>
              <a:rPr lang="fr-FR" altLang="en-US" sz="3200" dirty="0" err="1">
                <a:solidFill>
                  <a:schemeClr val="accent6"/>
                </a:solidFill>
                <a:latin typeface="Tahoma" panose="020B0604030504040204" pitchFamily="34" charset="0"/>
                <a:ea typeface="+mn-ea"/>
              </a:rPr>
              <a:t>Greece</a:t>
            </a:r>
            <a:endParaRPr lang="fr-FR" altLang="en-US" sz="3200" dirty="0">
              <a:solidFill>
                <a:schemeClr val="accent6"/>
              </a:solidFill>
              <a:latin typeface="Tahoma" panose="020B0604030504040204" pitchFamily="34" charset="0"/>
              <a:ea typeface="+mn-ea"/>
            </a:endParaRPr>
          </a:p>
          <a:p>
            <a:pPr algn="ctr" eaLnBrk="1" hangingPunct="1">
              <a:lnSpc>
                <a:spcPct val="90000"/>
              </a:lnSpc>
              <a:spcBef>
                <a:spcPts val="500"/>
              </a:spcBef>
              <a:buSzPct val="65000"/>
              <a:buFont typeface="Times New Roman" panose="02020603050405020304" pitchFamily="18" charset="0"/>
              <a:buNone/>
              <a:defRPr/>
            </a:pPr>
            <a:endParaRPr lang="fr-FR" altLang="en-US" sz="4800" dirty="0">
              <a:solidFill>
                <a:srgbClr val="2F3499"/>
              </a:solidFill>
              <a:latin typeface="Tahoma" panose="020B0604030504040204" pitchFamily="34" charset="0"/>
              <a:ea typeface="+mn-ea"/>
            </a:endParaRPr>
          </a:p>
        </p:txBody>
      </p:sp>
      <p:pic>
        <p:nvPicPr>
          <p:cNvPr id="4109" name="Picture 42">
            <a:extLst>
              <a:ext uri="{FF2B5EF4-FFF2-40B4-BE49-F238E27FC236}">
                <a16:creationId xmlns:a16="http://schemas.microsoft.com/office/drawing/2014/main" id="{48DF2EDD-B169-3A63-0960-AFAC9276C7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276" t="1836" r="12703" b="4932"/>
          <a:stretch>
            <a:fillRect/>
          </a:stretch>
        </p:blipFill>
        <p:spPr bwMode="auto">
          <a:xfrm>
            <a:off x="48235752" y="4795367"/>
            <a:ext cx="2392362" cy="2333625"/>
          </a:xfrm>
          <a:prstGeom prst="rect">
            <a:avLst/>
          </a:prstGeom>
          <a:noFill/>
          <a:ln>
            <a:noFill/>
          </a:ln>
          <a:effectLst/>
          <a:extLst>
            <a:ext uri="{909E8E84-426E-40DD-AFC4-6F175D3DCCD1}">
              <a14:hiddenFill xmlns:a14="http://schemas.microsoft.com/office/drawing/2010/main">
                <a:blipFill dpi="0" rotWithShape="0">
                  <a:blip/>
                  <a:srcRect l="15276" t="1836" r="12703" b="493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39" name="TextBox 14">
            <a:extLst>
              <a:ext uri="{FF2B5EF4-FFF2-40B4-BE49-F238E27FC236}">
                <a16:creationId xmlns:a16="http://schemas.microsoft.com/office/drawing/2014/main" id="{2FAEFE25-4C14-2D84-AB03-B30E2BCB1767}"/>
              </a:ext>
            </a:extLst>
          </p:cNvPr>
          <p:cNvSpPr txBox="1">
            <a:spLocks noChangeArrowheads="1"/>
          </p:cNvSpPr>
          <p:nvPr/>
        </p:nvSpPr>
        <p:spPr bwMode="auto">
          <a:xfrm>
            <a:off x="1406525" y="6284913"/>
            <a:ext cx="229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a:solidFill>
                  <a:schemeClr val="tx1"/>
                </a:solidFill>
                <a:latin typeface="Averta" pitchFamily="2" charset="0"/>
              </a:rPr>
              <a:t>N.E.C.C.A.</a:t>
            </a:r>
          </a:p>
        </p:txBody>
      </p:sp>
      <p:sp>
        <p:nvSpPr>
          <p:cNvPr id="2" name="Text Box 177">
            <a:extLst>
              <a:ext uri="{FF2B5EF4-FFF2-40B4-BE49-F238E27FC236}">
                <a16:creationId xmlns:a16="http://schemas.microsoft.com/office/drawing/2014/main" id="{CCF33569-D132-4FE4-D014-C90A7CC3FC87}"/>
              </a:ext>
            </a:extLst>
          </p:cNvPr>
          <p:cNvSpPr txBox="1">
            <a:spLocks noChangeArrowheads="1"/>
          </p:cNvSpPr>
          <p:nvPr/>
        </p:nvSpPr>
        <p:spPr bwMode="auto">
          <a:xfrm>
            <a:off x="19792950" y="10261754"/>
            <a:ext cx="7086600" cy="819150"/>
          </a:xfrm>
          <a:prstGeom prst="rect">
            <a:avLst/>
          </a:prstGeom>
          <a:noFill/>
          <a:ln>
            <a:noFill/>
          </a:ln>
          <a:effectLst/>
        </p:spPr>
        <p:txBody>
          <a:bodyPr lIns="50625" tIns="26325" rIns="50625" bIns="26325"/>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9pPr>
          </a:lstStyle>
          <a:p>
            <a:pPr eaLnBrk="1" hangingPunct="1">
              <a:buSzPct val="100000"/>
              <a:defRPr/>
            </a:pPr>
            <a:r>
              <a:rPr lang="en-US" altLang="en-US" sz="4800" dirty="0">
                <a:solidFill>
                  <a:schemeClr val="accent6"/>
                </a:solidFill>
                <a:latin typeface="Tahoma" panose="020B0604030504040204" pitchFamily="34" charset="0"/>
                <a:ea typeface="+mn-ea"/>
              </a:rPr>
              <a:t>Content</a:t>
            </a:r>
            <a:r>
              <a:rPr lang="el-GR" altLang="en-US" sz="4800" dirty="0">
                <a:solidFill>
                  <a:schemeClr val="accent6"/>
                </a:solidFill>
                <a:latin typeface="Tahoma" panose="020B0604030504040204" pitchFamily="34" charset="0"/>
                <a:ea typeface="+mn-ea"/>
              </a:rPr>
              <a:t> </a:t>
            </a:r>
            <a:r>
              <a:rPr lang="en-US" altLang="en-US" sz="4800" dirty="0">
                <a:solidFill>
                  <a:schemeClr val="accent6"/>
                </a:solidFill>
                <a:latin typeface="Tahoma" panose="020B0604030504040204" pitchFamily="34" charset="0"/>
                <a:ea typeface="+mn-ea"/>
              </a:rPr>
              <a:t>of GCCA HUB</a:t>
            </a:r>
          </a:p>
          <a:p>
            <a:pPr eaLnBrk="1" hangingPunct="1">
              <a:buSzPct val="100000"/>
              <a:defRPr/>
            </a:pPr>
            <a:r>
              <a:rPr lang="en-US" altLang="en-US" sz="4800" dirty="0">
                <a:solidFill>
                  <a:schemeClr val="accent6"/>
                </a:solidFill>
                <a:latin typeface="Tahoma" panose="020B0604030504040204" pitchFamily="34" charset="0"/>
                <a:ea typeface="+mn-ea"/>
              </a:rPr>
              <a:t>  </a:t>
            </a:r>
          </a:p>
        </p:txBody>
      </p:sp>
      <p:pic>
        <p:nvPicPr>
          <p:cNvPr id="4113" name="Picture 63">
            <a:extLst>
              <a:ext uri="{FF2B5EF4-FFF2-40B4-BE49-F238E27FC236}">
                <a16:creationId xmlns:a16="http://schemas.microsoft.com/office/drawing/2014/main" id="{6A30071C-BD36-D65F-0EE7-AA03E9A4D05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52" t="6369" r="6442" b="10793"/>
          <a:stretch/>
        </p:blipFill>
        <p:spPr bwMode="auto">
          <a:xfrm>
            <a:off x="45798494" y="4998122"/>
            <a:ext cx="2160241" cy="2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65">
            <a:extLst>
              <a:ext uri="{FF2B5EF4-FFF2-40B4-BE49-F238E27FC236}">
                <a16:creationId xmlns:a16="http://schemas.microsoft.com/office/drawing/2014/main" id="{C1FC38E4-9C3C-59B0-470D-64520CA715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23380" b="23380"/>
          <a:stretch/>
        </p:blipFill>
        <p:spPr bwMode="auto">
          <a:xfrm>
            <a:off x="4504856" y="5112768"/>
            <a:ext cx="2917826" cy="155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67">
            <a:extLst>
              <a:ext uri="{FF2B5EF4-FFF2-40B4-BE49-F238E27FC236}">
                <a16:creationId xmlns:a16="http://schemas.microsoft.com/office/drawing/2014/main" id="{5D7AF53C-A3C0-FDD9-C894-5AB1EF09AC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158874" y="835005"/>
            <a:ext cx="4842000" cy="340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image79.png">
            <a:extLst>
              <a:ext uri="{FF2B5EF4-FFF2-40B4-BE49-F238E27FC236}">
                <a16:creationId xmlns:a16="http://schemas.microsoft.com/office/drawing/2014/main" id="{538740E5-B6E2-E14A-48B8-885C1525FC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46763" y="15193963"/>
            <a:ext cx="570865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image72.png">
            <a:extLst>
              <a:ext uri="{FF2B5EF4-FFF2-40B4-BE49-F238E27FC236}">
                <a16:creationId xmlns:a16="http://schemas.microsoft.com/office/drawing/2014/main" id="{D359FB56-86CF-76ED-BA54-17AB2BC705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r="67188"/>
          <a:stretch>
            <a:fillRect/>
          </a:stretch>
        </p:blipFill>
        <p:spPr bwMode="auto">
          <a:xfrm>
            <a:off x="10280650" y="17714913"/>
            <a:ext cx="769778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image76.png">
            <a:extLst>
              <a:ext uri="{FF2B5EF4-FFF2-40B4-BE49-F238E27FC236}">
                <a16:creationId xmlns:a16="http://schemas.microsoft.com/office/drawing/2014/main" id="{63504286-0FDF-5B81-3100-4C260BC6E5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70050" y="11458575"/>
            <a:ext cx="6824663"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image95.png">
            <a:extLst>
              <a:ext uri="{FF2B5EF4-FFF2-40B4-BE49-F238E27FC236}">
                <a16:creationId xmlns:a16="http://schemas.microsoft.com/office/drawing/2014/main" id="{3B66B308-0751-86DB-D02F-06A65465EB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0513" r="20036"/>
          <a:stretch>
            <a:fillRect/>
          </a:stretch>
        </p:blipFill>
        <p:spPr bwMode="auto">
          <a:xfrm>
            <a:off x="28177628" y="17138650"/>
            <a:ext cx="57785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image100.png">
            <a:extLst>
              <a:ext uri="{FF2B5EF4-FFF2-40B4-BE49-F238E27FC236}">
                <a16:creationId xmlns:a16="http://schemas.microsoft.com/office/drawing/2014/main" id="{AB6D9ADA-9A05-9295-6EAD-8B645CBA4D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49163" y="21496338"/>
            <a:ext cx="7256462" cy="3070225"/>
          </a:xfrm>
          <a:prstGeom prst="rect">
            <a:avLst/>
          </a:prstGeom>
          <a:noFill/>
          <a:ln w="12700">
            <a:solidFill>
              <a:srgbClr val="F3F3F3"/>
            </a:solidFill>
            <a:miter lim="800000"/>
            <a:headEnd/>
            <a:tailEnd/>
          </a:ln>
          <a:extLst>
            <a:ext uri="{909E8E84-426E-40DD-AFC4-6F175D3DCCD1}">
              <a14:hiddenFill xmlns:a14="http://schemas.microsoft.com/office/drawing/2010/main">
                <a:solidFill>
                  <a:srgbClr val="FFFFFF"/>
                </a:solidFill>
              </a14:hiddenFill>
            </a:ext>
          </a:extLst>
        </p:spPr>
      </p:pic>
      <p:pic>
        <p:nvPicPr>
          <p:cNvPr id="4123" name="Εικόνα 751404441">
            <a:extLst>
              <a:ext uri="{FF2B5EF4-FFF2-40B4-BE49-F238E27FC236}">
                <a16:creationId xmlns:a16="http://schemas.microsoft.com/office/drawing/2014/main" id="{BCCCAC9D-A7EF-E83A-B060-8DA6B8AEA3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18205"/>
          <a:stretch>
            <a:fillRect/>
          </a:stretch>
        </p:blipFill>
        <p:spPr bwMode="auto">
          <a:xfrm>
            <a:off x="42082047" y="17671200"/>
            <a:ext cx="7349886" cy="48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
            <a:extLst>
              <a:ext uri="{FF2B5EF4-FFF2-40B4-BE49-F238E27FC236}">
                <a16:creationId xmlns:a16="http://schemas.microsoft.com/office/drawing/2014/main" id="{C47695BB-946C-D1F9-3504-7EB1CEAD9B46}"/>
              </a:ext>
            </a:extLst>
          </p:cNvPr>
          <p:cNvSpPr>
            <a:spLocks noChangeArrowheads="1"/>
          </p:cNvSpPr>
          <p:nvPr/>
        </p:nvSpPr>
        <p:spPr bwMode="auto">
          <a:xfrm>
            <a:off x="9864725" y="10204450"/>
            <a:ext cx="24437975" cy="14638338"/>
          </a:xfrm>
          <a:prstGeom prst="rect">
            <a:avLst/>
          </a:prstGeom>
          <a:noFill/>
          <a:ln w="9360" cap="sq">
            <a:solidFill>
              <a:schemeClr val="accent6"/>
            </a:solidFill>
            <a:miter lim="800000"/>
            <a:headEnd/>
            <a:tailEnd/>
          </a:ln>
          <a:effectLst/>
        </p:spPr>
        <p:txBody>
          <a:bodyPr wrap="none" anchor="ctr"/>
          <a:lstStyle/>
          <a:p>
            <a:pPr eaLnBrk="1" hangingPunct="1">
              <a:buClr>
                <a:srgbClr val="000000"/>
              </a:buClr>
              <a:buSzPct val="100000"/>
              <a:buFont typeface="Times New Roman" panose="02020603050405020304" pitchFamily="18" charset="0"/>
              <a:buNone/>
              <a:defRPr/>
            </a:pPr>
            <a:endParaRPr lang="en-US" altLang="en-US">
              <a:solidFill>
                <a:schemeClr val="accent6"/>
              </a:solidFill>
              <a:ea typeface="+mn-ea"/>
            </a:endParaRPr>
          </a:p>
        </p:txBody>
      </p:sp>
      <p:sp>
        <p:nvSpPr>
          <p:cNvPr id="28" name="Rectangle 3">
            <a:extLst>
              <a:ext uri="{FF2B5EF4-FFF2-40B4-BE49-F238E27FC236}">
                <a16:creationId xmlns:a16="http://schemas.microsoft.com/office/drawing/2014/main" id="{85CFFCF0-7437-15FA-56C4-2C172C1D075E}"/>
              </a:ext>
            </a:extLst>
          </p:cNvPr>
          <p:cNvSpPr>
            <a:spLocks noChangeArrowheads="1"/>
          </p:cNvSpPr>
          <p:nvPr/>
        </p:nvSpPr>
        <p:spPr bwMode="auto">
          <a:xfrm>
            <a:off x="901701" y="25180924"/>
            <a:ext cx="33401000" cy="3334443"/>
          </a:xfrm>
          <a:prstGeom prst="rect">
            <a:avLst/>
          </a:prstGeom>
          <a:noFill/>
          <a:ln w="9360" cap="sq">
            <a:solidFill>
              <a:schemeClr val="accent6"/>
            </a:solidFill>
            <a:miter lim="800000"/>
            <a:headEnd/>
            <a:tailEnd/>
          </a:ln>
          <a:effectLst/>
        </p:spPr>
        <p:txBody>
          <a:bodyPr wrap="none" anchor="ctr"/>
          <a:lstStyle/>
          <a:p>
            <a:pPr eaLnBrk="1" hangingPunct="1">
              <a:buClr>
                <a:srgbClr val="000000"/>
              </a:buClr>
              <a:buSzPct val="100000"/>
              <a:buFont typeface="Times New Roman" panose="02020603050405020304" pitchFamily="18" charset="0"/>
              <a:buNone/>
              <a:defRPr/>
            </a:pPr>
            <a:endParaRPr lang="en-US" altLang="en-US">
              <a:solidFill>
                <a:schemeClr val="accent6"/>
              </a:solidFill>
              <a:ea typeface="+mn-ea"/>
            </a:endParaRPr>
          </a:p>
        </p:txBody>
      </p:sp>
      <p:sp>
        <p:nvSpPr>
          <p:cNvPr id="4126" name="Text Box 8">
            <a:extLst>
              <a:ext uri="{FF2B5EF4-FFF2-40B4-BE49-F238E27FC236}">
                <a16:creationId xmlns:a16="http://schemas.microsoft.com/office/drawing/2014/main" id="{7225EC5A-8D5D-BE98-85F7-D6EEF43B5C3F}"/>
              </a:ext>
            </a:extLst>
          </p:cNvPr>
          <p:cNvSpPr txBox="1">
            <a:spLocks noChangeArrowheads="1"/>
          </p:cNvSpPr>
          <p:nvPr/>
        </p:nvSpPr>
        <p:spPr bwMode="auto">
          <a:xfrm>
            <a:off x="1423512" y="11011786"/>
            <a:ext cx="7758112" cy="253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25" tIns="26325" rIns="50625" bIns="26325">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9pPr>
          </a:lstStyle>
          <a:p>
            <a:pPr algn="just" eaLnBrk="1" hangingPunct="1">
              <a:spcBef>
                <a:spcPts val="700"/>
              </a:spcBef>
              <a:buSzPct val="100000"/>
              <a:buFont typeface="Times New Roman" panose="02020603050405020304" pitchFamily="18" charset="0"/>
              <a:buNone/>
            </a:pPr>
            <a:r>
              <a:rPr lang="en-US" altLang="en-US" sz="2800" dirty="0">
                <a:solidFill>
                  <a:srgbClr val="000000"/>
                </a:solidFill>
                <a:cs typeface="Tahoma" panose="020B0604030504040204" pitchFamily="34" charset="0"/>
              </a:rPr>
              <a:t>Greece released the Greek Climate Change Adaptation (GCCA) Hub (available </a:t>
            </a:r>
            <a:r>
              <a:rPr lang="en-US" altLang="en-US" sz="2800" dirty="0">
                <a:solidFill>
                  <a:srgbClr val="333333"/>
                </a:solidFill>
                <a:cs typeface="Times New Roman" panose="02020603050405020304" pitchFamily="18" charset="0"/>
              </a:rPr>
              <a:t>on </a:t>
            </a:r>
            <a:r>
              <a:rPr lang="en-US" altLang="en-US" sz="2800" u="sng" dirty="0">
                <a:solidFill>
                  <a:srgbClr val="000000"/>
                </a:solidFill>
                <a:cs typeface="Times New Roman" panose="02020603050405020304" pitchFamily="18" charset="0"/>
                <a:hlinkClick r:id="rId4"/>
              </a:rPr>
              <a:t>https://adaptivegreecehub.gr/</a:t>
            </a:r>
            <a:r>
              <a:rPr lang="en-US" altLang="en-US" sz="2800" u="sng" dirty="0">
                <a:solidFill>
                  <a:srgbClr val="000000"/>
                </a:solidFill>
                <a:cs typeface="Times New Roman" panose="02020603050405020304" pitchFamily="18" charset="0"/>
              </a:rPr>
              <a:t>)</a:t>
            </a:r>
            <a:r>
              <a:rPr lang="el-GR" altLang="en-US" sz="2800" dirty="0">
                <a:solidFill>
                  <a:srgbClr val="333333"/>
                </a:solidFill>
                <a:cs typeface="Times New Roman" panose="02020603050405020304" pitchFamily="18" charset="0"/>
              </a:rPr>
              <a:t> </a:t>
            </a:r>
            <a:r>
              <a:rPr lang="el-GR" altLang="en-US" sz="2800" u="sng" dirty="0">
                <a:solidFill>
                  <a:srgbClr val="333333"/>
                </a:solidFill>
                <a:cs typeface="Times New Roman" panose="02020603050405020304" pitchFamily="18" charset="0"/>
              </a:rPr>
              <a:t>ι</a:t>
            </a:r>
            <a:r>
              <a:rPr lang="en-US" altLang="en-US" sz="2800" dirty="0">
                <a:solidFill>
                  <a:srgbClr val="000000"/>
                </a:solidFill>
                <a:cs typeface="Tahoma" panose="020B0604030504040204" pitchFamily="34" charset="0"/>
              </a:rPr>
              <a:t>n September 2022.</a:t>
            </a:r>
            <a:endParaRPr lang="en-US" altLang="en-US" sz="2800" dirty="0">
              <a:solidFill>
                <a:srgbClr val="000000"/>
              </a:solidFill>
              <a:latin typeface="Times New Roman" panose="02020603050405020304" pitchFamily="18" charset="0"/>
              <a:cs typeface="Times New Roman" panose="02020603050405020304" pitchFamily="18" charset="0"/>
            </a:endParaRPr>
          </a:p>
          <a:p>
            <a:pPr algn="just" eaLnBrk="1" hangingPunct="1">
              <a:spcBef>
                <a:spcPts val="700"/>
              </a:spcBef>
              <a:buSzPct val="100000"/>
              <a:buFont typeface="Times New Roman" panose="02020603050405020304" pitchFamily="18" charset="0"/>
              <a:buNone/>
            </a:pPr>
            <a:endParaRPr lang="en-US" altLang="en-US" sz="2800" baseline="33000" dirty="0">
              <a:solidFill>
                <a:srgbClr val="000000"/>
              </a:solidFill>
              <a:cs typeface="Tahoma" panose="020B0604030504040204" pitchFamily="34" charset="0"/>
            </a:endParaRPr>
          </a:p>
          <a:p>
            <a:pPr algn="just" eaLnBrk="1" hangingPunct="1">
              <a:spcBef>
                <a:spcPts val="700"/>
              </a:spcBef>
              <a:buSzPct val="100000"/>
              <a:buFont typeface="Times New Roman" panose="02020603050405020304" pitchFamily="18" charset="0"/>
              <a:buNone/>
            </a:pPr>
            <a:endParaRPr lang="en-US" altLang="en-US" sz="2800" baseline="33000" dirty="0">
              <a:solidFill>
                <a:srgbClr val="000000"/>
              </a:solidFill>
              <a:cs typeface="Tahoma" panose="020B0604030504040204" pitchFamily="34" charset="0"/>
            </a:endParaRPr>
          </a:p>
        </p:txBody>
      </p:sp>
      <p:sp>
        <p:nvSpPr>
          <p:cNvPr id="30" name="Text Box 6">
            <a:extLst>
              <a:ext uri="{FF2B5EF4-FFF2-40B4-BE49-F238E27FC236}">
                <a16:creationId xmlns:a16="http://schemas.microsoft.com/office/drawing/2014/main" id="{D4740724-CC1C-9E55-CF1F-0342BEC87901}"/>
              </a:ext>
            </a:extLst>
          </p:cNvPr>
          <p:cNvSpPr txBox="1">
            <a:spLocks noChangeArrowheads="1"/>
          </p:cNvSpPr>
          <p:nvPr/>
        </p:nvSpPr>
        <p:spPr bwMode="auto">
          <a:xfrm>
            <a:off x="3416300" y="10255535"/>
            <a:ext cx="3436938" cy="757237"/>
          </a:xfrm>
          <a:prstGeom prst="rect">
            <a:avLst/>
          </a:prstGeom>
          <a:noFill/>
          <a:ln w="18360" cap="sq">
            <a:noFill/>
            <a:round/>
            <a:headEnd/>
            <a:tailEnd/>
          </a:ln>
          <a:effectLst/>
        </p:spPr>
        <p:txBody>
          <a:bodyPr lIns="55890" tIns="31590" rIns="55890" bIns="3159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9pPr>
          </a:lstStyle>
          <a:p>
            <a:pPr eaLnBrk="1" hangingPunct="1">
              <a:buSzPct val="100000"/>
              <a:defRPr/>
            </a:pPr>
            <a:r>
              <a:rPr lang="en-US" altLang="en-US" sz="4800" dirty="0">
                <a:solidFill>
                  <a:schemeClr val="accent6"/>
                </a:solidFill>
                <a:latin typeface="Tahoma" panose="020B0604030504040204" pitchFamily="34" charset="0"/>
                <a:ea typeface="+mn-ea"/>
              </a:rPr>
              <a:t>Introduction</a:t>
            </a:r>
            <a:endParaRPr lang="en-US" altLang="en-US" sz="3600" dirty="0">
              <a:solidFill>
                <a:schemeClr val="accent6"/>
              </a:solidFill>
              <a:latin typeface="Tahoma" panose="020B0604030504040204" pitchFamily="34" charset="0"/>
              <a:ea typeface="+mn-ea"/>
            </a:endParaRPr>
          </a:p>
        </p:txBody>
      </p:sp>
      <p:sp>
        <p:nvSpPr>
          <p:cNvPr id="31" name="Text Box 177">
            <a:extLst>
              <a:ext uri="{FF2B5EF4-FFF2-40B4-BE49-F238E27FC236}">
                <a16:creationId xmlns:a16="http://schemas.microsoft.com/office/drawing/2014/main" id="{FAC9AF52-7E16-51DE-270B-D3847532A629}"/>
              </a:ext>
            </a:extLst>
          </p:cNvPr>
          <p:cNvSpPr txBox="1">
            <a:spLocks noChangeArrowheads="1"/>
          </p:cNvSpPr>
          <p:nvPr/>
        </p:nvSpPr>
        <p:spPr bwMode="auto">
          <a:xfrm>
            <a:off x="36560041" y="10334049"/>
            <a:ext cx="13020614" cy="827391"/>
          </a:xfrm>
          <a:prstGeom prst="rect">
            <a:avLst/>
          </a:prstGeom>
          <a:noFill/>
          <a:ln>
            <a:noFill/>
          </a:ln>
          <a:effectLst/>
        </p:spPr>
        <p:txBody>
          <a:bodyPr lIns="50625" tIns="26325" rIns="50625" bIns="26325"/>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DejaVu Sans" charset="0"/>
              </a:defRPr>
            </a:lvl9pPr>
          </a:lstStyle>
          <a:p>
            <a:pPr eaLnBrk="1" hangingPunct="1">
              <a:buSzPct val="100000"/>
              <a:defRPr/>
            </a:pPr>
            <a:r>
              <a:rPr lang="en-US" altLang="en-US" sz="4800" dirty="0">
                <a:solidFill>
                  <a:schemeClr val="accent6"/>
                </a:solidFill>
                <a:latin typeface="Tahoma" panose="020B0604030504040204" pitchFamily="34" charset="0"/>
                <a:ea typeface="+mn-ea"/>
              </a:rPr>
              <a:t>The GCCA Hub and the National Geoportal Tool</a:t>
            </a:r>
          </a:p>
        </p:txBody>
      </p:sp>
      <p:sp>
        <p:nvSpPr>
          <p:cNvPr id="4096" name="Rectangle 3">
            <a:extLst>
              <a:ext uri="{FF2B5EF4-FFF2-40B4-BE49-F238E27FC236}">
                <a16:creationId xmlns:a16="http://schemas.microsoft.com/office/drawing/2014/main" id="{D33935FB-9973-B3C2-AE8D-43130B451179}"/>
              </a:ext>
            </a:extLst>
          </p:cNvPr>
          <p:cNvSpPr>
            <a:spLocks noChangeArrowheads="1"/>
          </p:cNvSpPr>
          <p:nvPr/>
        </p:nvSpPr>
        <p:spPr bwMode="auto">
          <a:xfrm>
            <a:off x="34551938" y="10194925"/>
            <a:ext cx="15752762" cy="12477750"/>
          </a:xfrm>
          <a:prstGeom prst="rect">
            <a:avLst/>
          </a:prstGeom>
          <a:noFill/>
          <a:ln w="9360" cap="sq">
            <a:solidFill>
              <a:schemeClr val="accent6"/>
            </a:solidFill>
            <a:miter lim="800000"/>
            <a:headEnd/>
            <a:tailEnd/>
          </a:ln>
          <a:effectLst/>
        </p:spPr>
        <p:txBody>
          <a:bodyPr wrap="none" anchor="ctr"/>
          <a:lstStyle/>
          <a:p>
            <a:pPr eaLnBrk="1" hangingPunct="1">
              <a:buClr>
                <a:srgbClr val="000000"/>
              </a:buClr>
              <a:buSzPct val="100000"/>
              <a:buFont typeface="Times New Roman" panose="02020603050405020304" pitchFamily="18" charset="0"/>
              <a:buNone/>
              <a:defRPr/>
            </a:pPr>
            <a:endParaRPr lang="en-US" altLang="en-US">
              <a:solidFill>
                <a:schemeClr val="accent6"/>
              </a:solidFill>
              <a:ea typeface="+mn-ea"/>
            </a:endParaRPr>
          </a:p>
        </p:txBody>
      </p:sp>
      <p:sp>
        <p:nvSpPr>
          <p:cNvPr id="4105" name="Text Box 8">
            <a:extLst>
              <a:ext uri="{FF2B5EF4-FFF2-40B4-BE49-F238E27FC236}">
                <a16:creationId xmlns:a16="http://schemas.microsoft.com/office/drawing/2014/main" id="{C507076C-57A0-B3D3-5D9A-C3ACDB77D632}"/>
              </a:ext>
            </a:extLst>
          </p:cNvPr>
          <p:cNvSpPr txBox="1">
            <a:spLocks noChangeArrowheads="1"/>
          </p:cNvSpPr>
          <p:nvPr/>
        </p:nvSpPr>
        <p:spPr bwMode="auto">
          <a:xfrm>
            <a:off x="10315575" y="11458575"/>
            <a:ext cx="7680325" cy="5241764"/>
          </a:xfrm>
          <a:prstGeom prst="rect">
            <a:avLst/>
          </a:prstGeom>
          <a:noFill/>
          <a:ln>
            <a:noFill/>
          </a:ln>
          <a:effectLst/>
        </p:spPr>
        <p:txBody>
          <a:bodyPr lIns="50625" tIns="26325" rIns="50625" bIns="26325">
            <a:spAutoFit/>
          </a:bodyPr>
          <a:lstStyle>
            <a:lvl1pPr>
              <a:spcBef>
                <a:spcPts val="41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700">
                <a:solidFill>
                  <a:srgbClr val="000000"/>
                </a:solidFill>
                <a:latin typeface="Tahoma" panose="020B0604030504040204" pitchFamily="34" charset="0"/>
                <a:cs typeface="DejaVu Sans" charset="0"/>
              </a:defRPr>
            </a:lvl1pPr>
            <a:lvl2pPr>
              <a:spcBef>
                <a:spcPts val="3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600">
                <a:solidFill>
                  <a:srgbClr val="000000"/>
                </a:solidFill>
                <a:latin typeface="Tahoma" panose="020B0604030504040204" pitchFamily="34" charset="0"/>
                <a:cs typeface="DejaVu Sans" charset="0"/>
              </a:defRPr>
            </a:lvl2pPr>
            <a:lvl3pPr>
              <a:spcBef>
                <a:spcPts val="31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500">
                <a:solidFill>
                  <a:srgbClr val="000000"/>
                </a:solidFill>
                <a:latin typeface="Tahoma" panose="020B0604030504040204" pitchFamily="34" charset="0"/>
                <a:cs typeface="DejaVu Sans" charset="0"/>
              </a:defRPr>
            </a:lvl3pPr>
            <a:lvl4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4pPr>
            <a:lvl5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5pPr>
            <a:lvl6pPr marL="25146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6pPr>
            <a:lvl7pPr marL="29718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7pPr>
            <a:lvl8pPr marL="34290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8pPr>
            <a:lvl9pPr marL="38862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9pPr>
          </a:lstStyle>
          <a:p>
            <a:pPr algn="just" eaLnBrk="1" hangingPunct="1">
              <a:spcBef>
                <a:spcPts val="703"/>
              </a:spcBef>
              <a:buClrTx/>
              <a:defRPr/>
            </a:pPr>
            <a:r>
              <a:rPr lang="en-US" altLang="en-US" sz="2800" dirty="0">
                <a:solidFill>
                  <a:schemeClr val="accent6"/>
                </a:solidFill>
                <a:latin typeface="Arial" panose="020B0604020202020204" pitchFamily="34" charset="0"/>
                <a:ea typeface="+mn-ea"/>
                <a:cs typeface="Tahoma" panose="020B0604030504040204" pitchFamily="34" charset="0"/>
              </a:rPr>
              <a:t>Climate Change</a:t>
            </a:r>
          </a:p>
          <a:p>
            <a:pPr algn="just" eaLnBrk="1" hangingPunct="1">
              <a:spcBef>
                <a:spcPts val="703"/>
              </a:spcBef>
              <a:buClrTx/>
              <a:defRPr/>
            </a:pPr>
            <a:r>
              <a:rPr lang="en-US" sz="2800" i="1" dirty="0">
                <a:highlight>
                  <a:srgbClr val="FFFF00"/>
                </a:highlight>
                <a:latin typeface="Arial" panose="020B0604020202020204" pitchFamily="34" charset="0"/>
                <a:ea typeface="+mn-ea"/>
                <a:cs typeface="Tahoma" panose="020B0604030504040204" pitchFamily="34" charset="0"/>
              </a:rPr>
              <a:t>I</a:t>
            </a:r>
            <a:r>
              <a:rPr lang="en-US" sz="2800" i="1" dirty="0">
                <a:latin typeface="Arial" panose="020B0604020202020204" pitchFamily="34" charset="0"/>
                <a:ea typeface="+mn-ea"/>
                <a:cs typeface="Tahoma" panose="020B0604030504040204" pitchFamily="34" charset="0"/>
              </a:rPr>
              <a:t>nformation on climate change, climate change adaptation policies and adaptation actions</a:t>
            </a:r>
            <a:endParaRPr lang="en-US" altLang="en-US" sz="2800" i="1" dirty="0">
              <a:latin typeface="Arial" panose="020B0604020202020204" pitchFamily="34" charset="0"/>
              <a:ea typeface="+mn-ea"/>
              <a:cs typeface="Tahoma" panose="020B0604030504040204" pitchFamily="34" charset="0"/>
            </a:endParaRPr>
          </a:p>
          <a:p>
            <a:pPr marL="457200" indent="-457200" algn="just" eaLnBrk="1" hangingPunct="1">
              <a:spcBef>
                <a:spcPts val="703"/>
              </a:spcBef>
              <a:buClrTx/>
              <a:buFont typeface="Arial" panose="020B0604020202020204" pitchFamily="34" charset="0"/>
              <a:buChar char="•"/>
              <a:defRPr/>
            </a:pPr>
            <a:r>
              <a:rPr lang="en-US" altLang="en-US" sz="2800" dirty="0">
                <a:latin typeface="Arial" panose="020B0604020202020204" pitchFamily="34" charset="0"/>
                <a:ea typeface="+mn-ea"/>
                <a:cs typeface="Tahoma" panose="020B0604030504040204" pitchFamily="34" charset="0"/>
              </a:rPr>
              <a:t>Climate Change (Causes of CC, Impacts of CC worldwide and in Greece, Projections of Global Climate Change) </a:t>
            </a:r>
          </a:p>
          <a:p>
            <a:pPr marL="457200" indent="-457200" algn="just" eaLnBrk="1" hangingPunct="1">
              <a:spcBef>
                <a:spcPts val="703"/>
              </a:spcBef>
              <a:buClrTx/>
              <a:buFont typeface="Arial" panose="020B0604020202020204" pitchFamily="34" charset="0"/>
              <a:buChar char="•"/>
              <a:defRPr/>
            </a:pPr>
            <a:r>
              <a:rPr lang="en-US" altLang="en-US" sz="2800" dirty="0">
                <a:latin typeface="Arial" panose="020B0604020202020204" pitchFamily="34" charset="0"/>
                <a:ea typeface="+mn-ea"/>
                <a:cs typeface="Tahoma" panose="020B0604030504040204" pitchFamily="34" charset="0"/>
              </a:rPr>
              <a:t>Adaptation and mitigation</a:t>
            </a:r>
          </a:p>
          <a:p>
            <a:pPr marL="457200" indent="-457200" algn="just" eaLnBrk="1" hangingPunct="1">
              <a:spcBef>
                <a:spcPts val="703"/>
              </a:spcBef>
              <a:buClrTx/>
              <a:buFont typeface="Arial" panose="020B0604020202020204" pitchFamily="34" charset="0"/>
              <a:buChar char="•"/>
              <a:defRPr/>
            </a:pPr>
            <a:r>
              <a:rPr lang="en-US" sz="2800" dirty="0">
                <a:latin typeface="Arial" panose="020B0604020202020204" pitchFamily="34" charset="0"/>
                <a:ea typeface="+mn-ea"/>
                <a:cs typeface="Tahoma" panose="020B0604030504040204" pitchFamily="34" charset="0"/>
              </a:rPr>
              <a:t>Climate adaptation policy at International, European and national level and relevant legislation</a:t>
            </a:r>
          </a:p>
          <a:p>
            <a:pPr marL="457200" indent="-457200" algn="just" eaLnBrk="1" hangingPunct="1">
              <a:spcBef>
                <a:spcPts val="703"/>
              </a:spcBef>
              <a:buClrTx/>
              <a:buFont typeface="Arial" panose="020B0604020202020204" pitchFamily="34" charset="0"/>
              <a:buChar char="•"/>
              <a:defRPr/>
            </a:pPr>
            <a:r>
              <a:rPr lang="en-US" altLang="en-US" sz="2800" dirty="0">
                <a:latin typeface="Arial" panose="020B0604020202020204" pitchFamily="34" charset="0"/>
                <a:ea typeface="+mn-ea"/>
                <a:cs typeface="Tahoma" panose="020B0604030504040204" pitchFamily="34" charset="0"/>
              </a:rPr>
              <a:t>The LIFE-IP </a:t>
            </a:r>
            <a:r>
              <a:rPr lang="en-US" altLang="en-US" sz="2800" dirty="0" err="1">
                <a:latin typeface="Arial" panose="020B0604020202020204" pitchFamily="34" charset="0"/>
                <a:ea typeface="+mn-ea"/>
                <a:cs typeface="Tahoma" panose="020B0604030504040204" pitchFamily="34" charset="0"/>
              </a:rPr>
              <a:t>AdaptInGR</a:t>
            </a:r>
            <a:r>
              <a:rPr lang="en-US" altLang="en-US" sz="2800" dirty="0">
                <a:latin typeface="Arial" panose="020B0604020202020204" pitchFamily="34" charset="0"/>
                <a:ea typeface="+mn-ea"/>
                <a:cs typeface="Tahoma" panose="020B0604030504040204" pitchFamily="34" charset="0"/>
              </a:rPr>
              <a:t> project</a:t>
            </a:r>
          </a:p>
        </p:txBody>
      </p:sp>
      <p:sp>
        <p:nvSpPr>
          <p:cNvPr id="6" name="Text Box 8">
            <a:extLst>
              <a:ext uri="{FF2B5EF4-FFF2-40B4-BE49-F238E27FC236}">
                <a16:creationId xmlns:a16="http://schemas.microsoft.com/office/drawing/2014/main" id="{256BCF8D-EE0C-F1D7-3CA3-B68704C51DA0}"/>
              </a:ext>
            </a:extLst>
          </p:cNvPr>
          <p:cNvSpPr txBox="1">
            <a:spLocks noChangeArrowheads="1"/>
          </p:cNvSpPr>
          <p:nvPr/>
        </p:nvSpPr>
        <p:spPr bwMode="auto">
          <a:xfrm>
            <a:off x="18546763" y="11483975"/>
            <a:ext cx="5792787" cy="3284818"/>
          </a:xfrm>
          <a:prstGeom prst="rect">
            <a:avLst/>
          </a:prstGeom>
          <a:noFill/>
          <a:ln>
            <a:noFill/>
          </a:ln>
          <a:effectLst/>
        </p:spPr>
        <p:txBody>
          <a:bodyPr lIns="50625" tIns="26325" rIns="50625" bIns="26325">
            <a:spAutoFit/>
          </a:bodyPr>
          <a:lstStyle>
            <a:lvl1pPr>
              <a:spcBef>
                <a:spcPts val="41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700">
                <a:solidFill>
                  <a:srgbClr val="000000"/>
                </a:solidFill>
                <a:latin typeface="Tahoma" panose="020B0604030504040204" pitchFamily="34" charset="0"/>
                <a:cs typeface="DejaVu Sans" charset="0"/>
              </a:defRPr>
            </a:lvl1pPr>
            <a:lvl2pPr>
              <a:spcBef>
                <a:spcPts val="3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600">
                <a:solidFill>
                  <a:srgbClr val="000000"/>
                </a:solidFill>
                <a:latin typeface="Tahoma" panose="020B0604030504040204" pitchFamily="34" charset="0"/>
                <a:cs typeface="DejaVu Sans" charset="0"/>
              </a:defRPr>
            </a:lvl2pPr>
            <a:lvl3pPr>
              <a:spcBef>
                <a:spcPts val="31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500">
                <a:solidFill>
                  <a:srgbClr val="000000"/>
                </a:solidFill>
                <a:latin typeface="Tahoma" panose="020B0604030504040204" pitchFamily="34" charset="0"/>
                <a:cs typeface="DejaVu Sans" charset="0"/>
              </a:defRPr>
            </a:lvl3pPr>
            <a:lvl4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4pPr>
            <a:lvl5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5pPr>
            <a:lvl6pPr marL="25146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6pPr>
            <a:lvl7pPr marL="29718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7pPr>
            <a:lvl8pPr marL="34290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8pPr>
            <a:lvl9pPr marL="38862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9pPr>
          </a:lstStyle>
          <a:p>
            <a:pPr algn="just" eaLnBrk="1" hangingPunct="1">
              <a:spcBef>
                <a:spcPts val="703"/>
              </a:spcBef>
              <a:buClrTx/>
              <a:defRPr/>
            </a:pPr>
            <a:r>
              <a:rPr lang="en-US" altLang="en-US" sz="2800" dirty="0">
                <a:solidFill>
                  <a:schemeClr val="accent6"/>
                </a:solidFill>
                <a:latin typeface="Arial" panose="020B0604020202020204" pitchFamily="34" charset="0"/>
                <a:ea typeface="+mn-ea"/>
                <a:cs typeface="Tahoma" panose="020B0604030504040204" pitchFamily="34" charset="0"/>
              </a:rPr>
              <a:t>Actions and Sectors</a:t>
            </a:r>
          </a:p>
          <a:p>
            <a:pPr algn="just" eaLnBrk="1" hangingPunct="1">
              <a:spcBef>
                <a:spcPts val="703"/>
              </a:spcBef>
              <a:buClrTx/>
              <a:defRPr/>
            </a:pPr>
            <a:r>
              <a:rPr lang="en-US" altLang="en-US" sz="2800" i="1" dirty="0">
                <a:latin typeface="Arial" panose="020B0604020202020204" pitchFamily="34" charset="0"/>
                <a:ea typeface="+mn-ea"/>
                <a:cs typeface="Tahoma" panose="020B0604030504040204" pitchFamily="34" charset="0"/>
              </a:rPr>
              <a:t>Good practices and adaptation actions in different sectors</a:t>
            </a:r>
          </a:p>
          <a:p>
            <a:pPr algn="just" eaLnBrk="1" hangingPunct="1">
              <a:spcBef>
                <a:spcPts val="703"/>
              </a:spcBef>
              <a:buClrTx/>
              <a:defRPr/>
            </a:pPr>
            <a:r>
              <a:rPr lang="en-US" sz="2800" dirty="0">
                <a:latin typeface="Arial" panose="020B0604020202020204" pitchFamily="34" charset="0"/>
                <a:ea typeface="+mn-ea"/>
                <a:cs typeface="Tahoma" panose="020B0604030504040204" pitchFamily="34" charset="0"/>
              </a:rPr>
              <a:t>-filter per region, sector, year, and type of action</a:t>
            </a:r>
          </a:p>
          <a:p>
            <a:pPr algn="just" eaLnBrk="1" hangingPunct="1">
              <a:spcBef>
                <a:spcPts val="703"/>
              </a:spcBef>
              <a:buClrTx/>
              <a:defRPr/>
            </a:pPr>
            <a:r>
              <a:rPr lang="en-US" altLang="en-US" sz="2800" dirty="0">
                <a:latin typeface="Arial" panose="020B0604020202020204" pitchFamily="34" charset="0"/>
                <a:ea typeface="+mn-ea"/>
                <a:cs typeface="Tahoma" panose="020B0604030504040204" pitchFamily="34" charset="0"/>
              </a:rPr>
              <a:t>- not completed yet</a:t>
            </a:r>
          </a:p>
          <a:p>
            <a:pPr algn="just" eaLnBrk="1" hangingPunct="1">
              <a:spcBef>
                <a:spcPts val="703"/>
              </a:spcBef>
              <a:buClrTx/>
              <a:defRPr/>
            </a:pPr>
            <a:endParaRPr lang="en-US" altLang="en-US" sz="2800" baseline="33000" dirty="0">
              <a:latin typeface="Arial" panose="020B0604020202020204" pitchFamily="34" charset="0"/>
              <a:ea typeface="+mn-ea"/>
              <a:cs typeface="Tahoma" panose="020B0604030504040204" pitchFamily="34" charset="0"/>
            </a:endParaRPr>
          </a:p>
        </p:txBody>
      </p:sp>
      <p:sp>
        <p:nvSpPr>
          <p:cNvPr id="4125" name="Text Box 8">
            <a:extLst>
              <a:ext uri="{FF2B5EF4-FFF2-40B4-BE49-F238E27FC236}">
                <a16:creationId xmlns:a16="http://schemas.microsoft.com/office/drawing/2014/main" id="{C09C17B2-C872-E3E8-6923-530A67781283}"/>
              </a:ext>
            </a:extLst>
          </p:cNvPr>
          <p:cNvSpPr txBox="1">
            <a:spLocks noChangeArrowheads="1"/>
          </p:cNvSpPr>
          <p:nvPr/>
        </p:nvSpPr>
        <p:spPr bwMode="auto">
          <a:xfrm>
            <a:off x="10315575" y="21291550"/>
            <a:ext cx="7729538" cy="2997560"/>
          </a:xfrm>
          <a:prstGeom prst="rect">
            <a:avLst/>
          </a:prstGeom>
          <a:noFill/>
          <a:ln>
            <a:noFill/>
          </a:ln>
          <a:effectLst/>
        </p:spPr>
        <p:txBody>
          <a:bodyPr lIns="50625" tIns="26325" rIns="50625" bIns="26325">
            <a:spAutoFit/>
          </a:bodyPr>
          <a:lstStyle>
            <a:lvl1pPr>
              <a:spcBef>
                <a:spcPts val="41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700">
                <a:solidFill>
                  <a:srgbClr val="000000"/>
                </a:solidFill>
                <a:latin typeface="Tahoma" panose="020B0604030504040204" pitchFamily="34" charset="0"/>
                <a:cs typeface="DejaVu Sans" charset="0"/>
              </a:defRPr>
            </a:lvl1pPr>
            <a:lvl2pPr>
              <a:spcBef>
                <a:spcPts val="3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600">
                <a:solidFill>
                  <a:srgbClr val="000000"/>
                </a:solidFill>
                <a:latin typeface="Tahoma" panose="020B0604030504040204" pitchFamily="34" charset="0"/>
                <a:cs typeface="DejaVu Sans" charset="0"/>
              </a:defRPr>
            </a:lvl2pPr>
            <a:lvl3pPr>
              <a:spcBef>
                <a:spcPts val="31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500">
                <a:solidFill>
                  <a:srgbClr val="000000"/>
                </a:solidFill>
                <a:latin typeface="Tahoma" panose="020B0604030504040204" pitchFamily="34" charset="0"/>
                <a:cs typeface="DejaVu Sans" charset="0"/>
              </a:defRPr>
            </a:lvl3pPr>
            <a:lvl4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4pPr>
            <a:lvl5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5pPr>
            <a:lvl6pPr marL="25146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6pPr>
            <a:lvl7pPr marL="29718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7pPr>
            <a:lvl8pPr marL="34290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8pPr>
            <a:lvl9pPr marL="38862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9pPr>
          </a:lstStyle>
          <a:p>
            <a:pPr algn="just" eaLnBrk="1" hangingPunct="1">
              <a:spcBef>
                <a:spcPts val="703"/>
              </a:spcBef>
              <a:buClrTx/>
              <a:defRPr/>
            </a:pPr>
            <a:r>
              <a:rPr lang="en-US" altLang="en-US" sz="2800" dirty="0">
                <a:solidFill>
                  <a:schemeClr val="accent6"/>
                </a:solidFill>
                <a:latin typeface="Arial" panose="020B0604020202020204" pitchFamily="34" charset="0"/>
                <a:ea typeface="+mn-ea"/>
                <a:cs typeface="Tahoma" panose="020B0604030504040204" pitchFamily="34" charset="0"/>
              </a:rPr>
              <a:t>Tools</a:t>
            </a:r>
          </a:p>
          <a:p>
            <a:pPr marL="457200" indent="-457200" algn="just" eaLnBrk="1" hangingPunct="1">
              <a:spcBef>
                <a:spcPts val="703"/>
              </a:spcBef>
              <a:buClrTx/>
              <a:buFont typeface="Arial" panose="020B0604020202020204" pitchFamily="34" charset="0"/>
              <a:buChar char="•"/>
              <a:defRPr/>
            </a:pPr>
            <a:r>
              <a:rPr lang="en-US" altLang="en-US" sz="2800" dirty="0">
                <a:latin typeface="Arial" panose="020B0604020202020204" pitchFamily="34" charset="0"/>
                <a:ea typeface="+mn-ea"/>
                <a:cs typeface="Tahoma" panose="020B0604030504040204" pitchFamily="34" charset="0"/>
              </a:rPr>
              <a:t>Climate Projections (see National Geoportal)</a:t>
            </a:r>
          </a:p>
          <a:p>
            <a:pPr marL="457200" indent="-457200" algn="just" eaLnBrk="1" hangingPunct="1">
              <a:spcBef>
                <a:spcPts val="703"/>
              </a:spcBef>
              <a:buClrTx/>
              <a:buFont typeface="Arial" panose="020B0604020202020204" pitchFamily="34" charset="0"/>
              <a:buChar char="•"/>
              <a:defRPr/>
            </a:pPr>
            <a:r>
              <a:rPr lang="en-US" altLang="en-US" sz="2800" dirty="0">
                <a:latin typeface="Arial" panose="020B0604020202020204" pitchFamily="34" charset="0"/>
                <a:ea typeface="+mn-ea"/>
                <a:cs typeface="Tahoma" panose="020B0604030504040204" pitchFamily="34" charset="0"/>
              </a:rPr>
              <a:t>Climate Proofing (</a:t>
            </a:r>
            <a:r>
              <a:rPr lang="en-US" sz="2800" dirty="0">
                <a:latin typeface="Arial" panose="020B0604020202020204" pitchFamily="34" charset="0"/>
                <a:ea typeface="+mn-ea"/>
                <a:cs typeface="Tahoma" panose="020B0604030504040204" pitchFamily="34" charset="0"/>
              </a:rPr>
              <a:t>information on climate change adaptation policies and actions</a:t>
            </a:r>
            <a:r>
              <a:rPr lang="en-US" altLang="en-US" sz="2800" dirty="0">
                <a:latin typeface="Arial" panose="020B0604020202020204" pitchFamily="34" charset="0"/>
                <a:ea typeface="+mn-ea"/>
                <a:cs typeface="Tahoma" panose="020B0604030504040204" pitchFamily="34" charset="0"/>
              </a:rPr>
              <a:t>)</a:t>
            </a:r>
          </a:p>
          <a:p>
            <a:pPr marL="457200" indent="-457200" algn="just" eaLnBrk="1" hangingPunct="1">
              <a:spcBef>
                <a:spcPts val="703"/>
              </a:spcBef>
              <a:buClrTx/>
              <a:buFont typeface="Arial" panose="020B0604020202020204" pitchFamily="34" charset="0"/>
              <a:buChar char="•"/>
              <a:defRPr/>
            </a:pPr>
            <a:r>
              <a:rPr lang="en-US" sz="2800" dirty="0">
                <a:latin typeface="Arial" panose="020B0604020202020204" pitchFamily="34" charset="0"/>
                <a:ea typeface="+mn-ea"/>
                <a:cs typeface="Tahoma" panose="020B0604030504040204" pitchFamily="34" charset="0"/>
              </a:rPr>
              <a:t>Other tools (to be added)</a:t>
            </a:r>
          </a:p>
          <a:p>
            <a:pPr marL="457200" indent="-457200" algn="just" eaLnBrk="1" hangingPunct="1">
              <a:spcBef>
                <a:spcPts val="703"/>
              </a:spcBef>
              <a:buClrTx/>
              <a:buFont typeface="Arial" panose="020B0604020202020204" pitchFamily="34" charset="0"/>
              <a:buChar char="•"/>
              <a:defRPr/>
            </a:pPr>
            <a:r>
              <a:rPr lang="en-US" sz="2800" dirty="0">
                <a:latin typeface="Arial" panose="020B0604020202020204" pitchFamily="34" charset="0"/>
                <a:ea typeface="+mn-ea"/>
                <a:cs typeface="Tahoma" panose="020B0604030504040204" pitchFamily="34" charset="0"/>
              </a:rPr>
              <a:t>Useful links (e.g. Climate-ADAPT)</a:t>
            </a:r>
            <a:endParaRPr lang="en-US" altLang="en-US" sz="2800" baseline="33000" dirty="0">
              <a:latin typeface="Arial" panose="020B0604020202020204" pitchFamily="34" charset="0"/>
              <a:ea typeface="+mn-ea"/>
              <a:cs typeface="Tahoma" panose="020B0604030504040204" pitchFamily="34" charset="0"/>
            </a:endParaRPr>
          </a:p>
        </p:txBody>
      </p:sp>
      <p:sp>
        <p:nvSpPr>
          <p:cNvPr id="64" name="Text Box 8">
            <a:extLst>
              <a:ext uri="{FF2B5EF4-FFF2-40B4-BE49-F238E27FC236}">
                <a16:creationId xmlns:a16="http://schemas.microsoft.com/office/drawing/2014/main" id="{C5AB442F-36F6-54CF-4E52-4AF82FAAE9AE}"/>
              </a:ext>
            </a:extLst>
          </p:cNvPr>
          <p:cNvSpPr txBox="1">
            <a:spLocks noChangeArrowheads="1"/>
          </p:cNvSpPr>
          <p:nvPr/>
        </p:nvSpPr>
        <p:spPr bwMode="auto">
          <a:xfrm>
            <a:off x="24793575" y="16181388"/>
            <a:ext cx="3322638" cy="5564929"/>
          </a:xfrm>
          <a:prstGeom prst="rect">
            <a:avLst/>
          </a:prstGeom>
          <a:noFill/>
          <a:ln>
            <a:noFill/>
          </a:ln>
          <a:effectLst/>
        </p:spPr>
        <p:txBody>
          <a:bodyPr wrap="square" lIns="50625" tIns="26325" rIns="50625" bIns="26325">
            <a:spAutoFit/>
          </a:bodyPr>
          <a:lstStyle>
            <a:lvl1pPr>
              <a:spcBef>
                <a:spcPts val="41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700">
                <a:solidFill>
                  <a:srgbClr val="000000"/>
                </a:solidFill>
                <a:latin typeface="Tahoma" panose="020B0604030504040204" pitchFamily="34" charset="0"/>
                <a:cs typeface="DejaVu Sans" charset="0"/>
              </a:defRPr>
            </a:lvl1pPr>
            <a:lvl2pPr>
              <a:spcBef>
                <a:spcPts val="3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600">
                <a:solidFill>
                  <a:srgbClr val="000000"/>
                </a:solidFill>
                <a:latin typeface="Tahoma" panose="020B0604030504040204" pitchFamily="34" charset="0"/>
                <a:cs typeface="DejaVu Sans" charset="0"/>
              </a:defRPr>
            </a:lvl2pPr>
            <a:lvl3pPr>
              <a:spcBef>
                <a:spcPts val="31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500">
                <a:solidFill>
                  <a:srgbClr val="000000"/>
                </a:solidFill>
                <a:latin typeface="Tahoma" panose="020B0604030504040204" pitchFamily="34" charset="0"/>
                <a:cs typeface="DejaVu Sans" charset="0"/>
              </a:defRPr>
            </a:lvl3pPr>
            <a:lvl4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4pPr>
            <a:lvl5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5pPr>
            <a:lvl6pPr marL="25146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6pPr>
            <a:lvl7pPr marL="29718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7pPr>
            <a:lvl8pPr marL="34290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8pPr>
            <a:lvl9pPr marL="38862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9pPr>
          </a:lstStyle>
          <a:p>
            <a:pPr eaLnBrk="1" hangingPunct="1">
              <a:spcBef>
                <a:spcPts val="703"/>
              </a:spcBef>
              <a:buClrTx/>
              <a:defRPr/>
            </a:pPr>
            <a:r>
              <a:rPr lang="en-US" altLang="en-US" sz="2800" dirty="0">
                <a:solidFill>
                  <a:schemeClr val="accent6"/>
                </a:solidFill>
                <a:latin typeface="Arial" panose="020B0604020202020204" pitchFamily="34" charset="0"/>
                <a:ea typeface="+mn-ea"/>
                <a:cs typeface="Tahoma" panose="020B0604030504040204" pitchFamily="34" charset="0"/>
              </a:rPr>
              <a:t>How to Adapt</a:t>
            </a:r>
          </a:p>
          <a:p>
            <a:pPr eaLnBrk="1" hangingPunct="1">
              <a:spcBef>
                <a:spcPts val="703"/>
              </a:spcBef>
              <a:buClrTx/>
              <a:defRPr/>
            </a:pPr>
            <a:r>
              <a:rPr lang="en-US" altLang="en-US" sz="2800" i="1" dirty="0">
                <a:solidFill>
                  <a:schemeClr val="tx1"/>
                </a:solidFill>
                <a:latin typeface="Arial" panose="020B0604020202020204" pitchFamily="34" charset="0"/>
                <a:ea typeface="+mn-ea"/>
                <a:cs typeface="Tahoma" panose="020B0604030504040204" pitchFamily="34" charset="0"/>
              </a:rPr>
              <a:t>Information targeted to different groups of interested parties</a:t>
            </a:r>
          </a:p>
          <a:p>
            <a:pPr marL="457200" indent="-457200" eaLnBrk="1" hangingPunct="1">
              <a:spcBef>
                <a:spcPts val="703"/>
              </a:spcBef>
              <a:buClrTx/>
              <a:buFont typeface="Arial" panose="020B0604020202020204" pitchFamily="34" charset="0"/>
              <a:buChar char="•"/>
              <a:defRPr/>
            </a:pPr>
            <a:r>
              <a:rPr lang="en-US" altLang="en-US" sz="2800" dirty="0">
                <a:latin typeface="Arial" panose="020B0604020202020204" pitchFamily="34" charset="0"/>
                <a:ea typeface="+mn-ea"/>
                <a:cs typeface="Tahoma" panose="020B0604030504040204" pitchFamily="34" charset="0"/>
              </a:rPr>
              <a:t>Citizens</a:t>
            </a:r>
          </a:p>
          <a:p>
            <a:pPr marL="457200" indent="-457200" eaLnBrk="1" hangingPunct="1">
              <a:spcBef>
                <a:spcPts val="703"/>
              </a:spcBef>
              <a:buClrTx/>
              <a:buFont typeface="Arial" panose="020B0604020202020204" pitchFamily="34" charset="0"/>
              <a:buChar char="•"/>
              <a:defRPr/>
            </a:pPr>
            <a:r>
              <a:rPr lang="en-US" altLang="en-US" sz="2800" dirty="0">
                <a:latin typeface="Arial" panose="020B0604020202020204" pitchFamily="34" charset="0"/>
                <a:ea typeface="+mn-ea"/>
                <a:cs typeface="Tahoma" panose="020B0604030504040204" pitchFamily="34" charset="0"/>
              </a:rPr>
              <a:t>Education - Schools</a:t>
            </a:r>
          </a:p>
          <a:p>
            <a:pPr marL="457200" indent="-457200" eaLnBrk="1" hangingPunct="1">
              <a:spcBef>
                <a:spcPts val="703"/>
              </a:spcBef>
              <a:buClrTx/>
              <a:buFont typeface="Arial" panose="020B0604020202020204" pitchFamily="34" charset="0"/>
              <a:buChar char="•"/>
              <a:defRPr/>
            </a:pPr>
            <a:r>
              <a:rPr lang="en-US" sz="2800" dirty="0">
                <a:latin typeface="Arial" panose="020B0604020202020204" pitchFamily="34" charset="0"/>
                <a:ea typeface="+mn-ea"/>
                <a:cs typeface="Tahoma" panose="020B0604030504040204" pitchFamily="34" charset="0"/>
              </a:rPr>
              <a:t>Business/ Private sector</a:t>
            </a:r>
          </a:p>
          <a:p>
            <a:pPr marL="457200" indent="-457200" eaLnBrk="1" hangingPunct="1">
              <a:spcBef>
                <a:spcPts val="703"/>
              </a:spcBef>
              <a:buClrTx/>
              <a:buFont typeface="Arial" panose="020B0604020202020204" pitchFamily="34" charset="0"/>
              <a:buChar char="•"/>
              <a:defRPr/>
            </a:pPr>
            <a:r>
              <a:rPr lang="en-US" altLang="en-US" sz="2800" dirty="0">
                <a:latin typeface="Arial" panose="020B0604020202020204" pitchFamily="34" charset="0"/>
                <a:ea typeface="+mn-ea"/>
                <a:cs typeface="Tahoma" panose="020B0604030504040204" pitchFamily="34" charset="0"/>
              </a:rPr>
              <a:t>Public Bodies</a:t>
            </a:r>
            <a:endParaRPr lang="en-US" sz="2800" dirty="0">
              <a:latin typeface="Arial" panose="020B0604020202020204" pitchFamily="34" charset="0"/>
              <a:ea typeface="+mn-ea"/>
              <a:cs typeface="Tahoma" panose="020B0604030504040204" pitchFamily="34" charset="0"/>
            </a:endParaRPr>
          </a:p>
          <a:p>
            <a:pPr eaLnBrk="1" hangingPunct="1">
              <a:spcBef>
                <a:spcPts val="703"/>
              </a:spcBef>
              <a:buClrTx/>
              <a:defRPr/>
            </a:pPr>
            <a:endParaRPr lang="en-US" altLang="en-US" sz="2800" baseline="33000" dirty="0">
              <a:latin typeface="Arial" panose="020B0604020202020204" pitchFamily="34" charset="0"/>
              <a:ea typeface="+mn-ea"/>
              <a:cs typeface="Tahoma" panose="020B0604030504040204" pitchFamily="34" charset="0"/>
            </a:endParaRPr>
          </a:p>
          <a:p>
            <a:pPr eaLnBrk="1" hangingPunct="1">
              <a:spcBef>
                <a:spcPts val="703"/>
              </a:spcBef>
              <a:buClrTx/>
              <a:defRPr/>
            </a:pPr>
            <a:endParaRPr lang="en-US" altLang="en-US" sz="2800" baseline="33000" dirty="0">
              <a:latin typeface="Arial" panose="020B0604020202020204" pitchFamily="34" charset="0"/>
              <a:ea typeface="+mn-ea"/>
              <a:cs typeface="Tahoma" panose="020B0604030504040204" pitchFamily="34" charset="0"/>
            </a:endParaRPr>
          </a:p>
        </p:txBody>
      </p:sp>
      <p:sp>
        <p:nvSpPr>
          <p:cNvPr id="65" name="Text Box 8">
            <a:extLst>
              <a:ext uri="{FF2B5EF4-FFF2-40B4-BE49-F238E27FC236}">
                <a16:creationId xmlns:a16="http://schemas.microsoft.com/office/drawing/2014/main" id="{6AC075AA-6027-A531-082C-98BF29E143B3}"/>
              </a:ext>
            </a:extLst>
          </p:cNvPr>
          <p:cNvSpPr txBox="1">
            <a:spLocks noChangeArrowheads="1"/>
          </p:cNvSpPr>
          <p:nvPr/>
        </p:nvSpPr>
        <p:spPr bwMode="auto">
          <a:xfrm>
            <a:off x="24934863" y="11449050"/>
            <a:ext cx="1944687" cy="3105150"/>
          </a:xfrm>
          <a:prstGeom prst="rect">
            <a:avLst/>
          </a:prstGeom>
          <a:noFill/>
          <a:ln>
            <a:noFill/>
          </a:ln>
          <a:effectLst/>
        </p:spPr>
        <p:txBody>
          <a:bodyPr lIns="50625" tIns="26325" rIns="50625" bIns="26325">
            <a:spAutoFit/>
          </a:bodyPr>
          <a:lstStyle>
            <a:lvl1pPr>
              <a:spcBef>
                <a:spcPts val="41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700">
                <a:solidFill>
                  <a:srgbClr val="000000"/>
                </a:solidFill>
                <a:latin typeface="Tahoma" panose="020B0604030504040204" pitchFamily="34" charset="0"/>
                <a:cs typeface="DejaVu Sans" charset="0"/>
              </a:defRPr>
            </a:lvl1pPr>
            <a:lvl2pPr>
              <a:spcBef>
                <a:spcPts val="3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600">
                <a:solidFill>
                  <a:srgbClr val="000000"/>
                </a:solidFill>
                <a:latin typeface="Tahoma" panose="020B0604030504040204" pitchFamily="34" charset="0"/>
                <a:cs typeface="DejaVu Sans" charset="0"/>
              </a:defRPr>
            </a:lvl2pPr>
            <a:lvl3pPr>
              <a:spcBef>
                <a:spcPts val="31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500">
                <a:solidFill>
                  <a:srgbClr val="000000"/>
                </a:solidFill>
                <a:latin typeface="Tahoma" panose="020B0604030504040204" pitchFamily="34" charset="0"/>
                <a:cs typeface="DejaVu Sans" charset="0"/>
              </a:defRPr>
            </a:lvl3pPr>
            <a:lvl4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4pPr>
            <a:lvl5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5pPr>
            <a:lvl6pPr marL="25146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6pPr>
            <a:lvl7pPr marL="29718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7pPr>
            <a:lvl8pPr marL="34290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8pPr>
            <a:lvl9pPr marL="38862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9pPr>
          </a:lstStyle>
          <a:p>
            <a:pPr algn="just" eaLnBrk="1" hangingPunct="1">
              <a:spcBef>
                <a:spcPts val="703"/>
              </a:spcBef>
              <a:buClrTx/>
              <a:defRPr/>
            </a:pPr>
            <a:r>
              <a:rPr lang="en-US" altLang="en-US" sz="2800" dirty="0">
                <a:solidFill>
                  <a:schemeClr val="accent6"/>
                </a:solidFill>
                <a:latin typeface="Arial" panose="020B0604020202020204" pitchFamily="34" charset="0"/>
                <a:ea typeface="+mn-ea"/>
                <a:cs typeface="Tahoma" panose="020B0604030504040204" pitchFamily="34" charset="0"/>
              </a:rPr>
              <a:t>News</a:t>
            </a:r>
          </a:p>
          <a:p>
            <a:pPr algn="just" eaLnBrk="1" hangingPunct="1">
              <a:spcBef>
                <a:spcPts val="703"/>
              </a:spcBef>
              <a:buClrTx/>
              <a:defRPr/>
            </a:pPr>
            <a:r>
              <a:rPr lang="en-US" altLang="en-US" sz="2800" i="1" dirty="0">
                <a:solidFill>
                  <a:schemeClr val="tx1"/>
                </a:solidFill>
                <a:latin typeface="Arial" panose="020B0604020202020204" pitchFamily="34" charset="0"/>
                <a:ea typeface="+mn-ea"/>
                <a:cs typeface="Tahoma" panose="020B0604030504040204" pitchFamily="34" charset="0"/>
              </a:rPr>
              <a:t>Information related to adaptation news and events</a:t>
            </a:r>
            <a:r>
              <a:rPr lang="en-US" altLang="en-US" sz="2800" dirty="0">
                <a:latin typeface="Arial" panose="020B0604020202020204" pitchFamily="34" charset="0"/>
                <a:ea typeface="+mn-ea"/>
                <a:cs typeface="Tahoma" panose="020B0604030504040204" pitchFamily="34" charset="0"/>
              </a:rPr>
              <a:t> </a:t>
            </a:r>
            <a:endParaRPr lang="en-US" altLang="en-US" sz="2800" baseline="33000" dirty="0">
              <a:latin typeface="Arial" panose="020B0604020202020204" pitchFamily="34" charset="0"/>
              <a:ea typeface="+mn-ea"/>
              <a:cs typeface="Tahoma" panose="020B0604030504040204" pitchFamily="34" charset="0"/>
            </a:endParaRPr>
          </a:p>
          <a:p>
            <a:pPr algn="just" eaLnBrk="1" hangingPunct="1">
              <a:spcBef>
                <a:spcPts val="703"/>
              </a:spcBef>
              <a:buClrTx/>
              <a:defRPr/>
            </a:pPr>
            <a:endParaRPr lang="en-US" altLang="en-US" sz="2800" baseline="33000" dirty="0">
              <a:latin typeface="Arial" panose="020B0604020202020204" pitchFamily="34" charset="0"/>
              <a:ea typeface="+mn-ea"/>
              <a:cs typeface="Tahoma" panose="020B0604030504040204" pitchFamily="34" charset="0"/>
            </a:endParaRPr>
          </a:p>
        </p:txBody>
      </p:sp>
      <p:sp>
        <p:nvSpPr>
          <p:cNvPr id="9" name="Rectangle 10">
            <a:extLst>
              <a:ext uri="{FF2B5EF4-FFF2-40B4-BE49-F238E27FC236}">
                <a16:creationId xmlns:a16="http://schemas.microsoft.com/office/drawing/2014/main" id="{4DDF2112-8212-4AF5-BDB9-04CF0C278E86}"/>
              </a:ext>
            </a:extLst>
          </p:cNvPr>
          <p:cNvSpPr>
            <a:spLocks noChangeArrowheads="1"/>
          </p:cNvSpPr>
          <p:nvPr/>
        </p:nvSpPr>
        <p:spPr bwMode="auto">
          <a:xfrm>
            <a:off x="34537650" y="22902863"/>
            <a:ext cx="15752763" cy="1939925"/>
          </a:xfrm>
          <a:prstGeom prst="rect">
            <a:avLst/>
          </a:prstGeom>
          <a:solidFill>
            <a:schemeClr val="bg1"/>
          </a:solidFill>
          <a:ln w="9525">
            <a:solidFill>
              <a:schemeClr val="accent6"/>
            </a:solidFill>
            <a:round/>
            <a:headEnd/>
            <a:tailEnd/>
          </a:ln>
        </p:spPr>
        <p:txBody>
          <a:bodyPr lIns="268718" tIns="134460" rIns="268718" bIns="13446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ea typeface="DejaVu Sans" charset="0"/>
                <a:cs typeface="DejaVu Sans" charset="0"/>
              </a:defRPr>
            </a:lvl9pPr>
          </a:lstStyle>
          <a:p>
            <a:pPr algn="just" eaLnBrk="1" hangingPunct="1">
              <a:lnSpc>
                <a:spcPct val="90000"/>
              </a:lnSpc>
              <a:spcBef>
                <a:spcPts val="400"/>
              </a:spcBef>
              <a:buSzPct val="65000"/>
              <a:buFont typeface="Times New Roman" panose="02020603050405020304" pitchFamily="18" charset="0"/>
              <a:buNone/>
            </a:pPr>
            <a:r>
              <a:rPr lang="en-US" altLang="en-US" sz="3600" dirty="0">
                <a:solidFill>
                  <a:srgbClr val="70AD47"/>
                </a:solidFill>
              </a:rPr>
              <a:t>Next Steps:</a:t>
            </a:r>
          </a:p>
          <a:p>
            <a:pPr algn="just" eaLnBrk="1" hangingPunct="1">
              <a:lnSpc>
                <a:spcPct val="90000"/>
              </a:lnSpc>
              <a:spcBef>
                <a:spcPts val="400"/>
              </a:spcBef>
              <a:buSzPct val="65000"/>
              <a:buFont typeface="Times New Roman" panose="02020603050405020304" pitchFamily="18" charset="0"/>
              <a:buNone/>
            </a:pPr>
            <a:r>
              <a:rPr lang="en-US" altLang="en-US" sz="2800" dirty="0">
                <a:solidFill>
                  <a:srgbClr val="70AD47"/>
                </a:solidFill>
              </a:rPr>
              <a:t>⇒ </a:t>
            </a:r>
            <a:r>
              <a:rPr lang="en-US" altLang="en-US" sz="2800" dirty="0">
                <a:solidFill>
                  <a:schemeClr val="tx1"/>
                </a:solidFill>
              </a:rPr>
              <a:t>The</a:t>
            </a:r>
            <a:r>
              <a:rPr lang="en-US" altLang="en-US" sz="2800" dirty="0">
                <a:solidFill>
                  <a:srgbClr val="70AD47"/>
                </a:solidFill>
              </a:rPr>
              <a:t> </a:t>
            </a:r>
            <a:r>
              <a:rPr lang="en-US" altLang="en-US" sz="2800" dirty="0">
                <a:solidFill>
                  <a:srgbClr val="000000"/>
                </a:solidFill>
              </a:rPr>
              <a:t>2</a:t>
            </a:r>
            <a:r>
              <a:rPr lang="en-US" altLang="en-US" sz="2800" baseline="30000" dirty="0">
                <a:solidFill>
                  <a:srgbClr val="000000"/>
                </a:solidFill>
              </a:rPr>
              <a:t>nd</a:t>
            </a:r>
            <a:r>
              <a:rPr lang="el-GR" altLang="en-US" sz="2800" dirty="0">
                <a:solidFill>
                  <a:srgbClr val="000000"/>
                </a:solidFill>
              </a:rPr>
              <a:t> </a:t>
            </a:r>
            <a:r>
              <a:rPr lang="en-US" altLang="en-US" sz="2800" dirty="0">
                <a:solidFill>
                  <a:srgbClr val="000000"/>
                </a:solidFill>
              </a:rPr>
              <a:t>version of the Hub will be released by 2024 (including English version, updated content, updated sitemap, improved climate projections tool)</a:t>
            </a:r>
          </a:p>
          <a:p>
            <a:pPr algn="just" eaLnBrk="1" hangingPunct="1">
              <a:lnSpc>
                <a:spcPct val="90000"/>
              </a:lnSpc>
              <a:spcBef>
                <a:spcPts val="400"/>
              </a:spcBef>
              <a:buSzPct val="65000"/>
              <a:buFont typeface="Times New Roman" panose="02020603050405020304" pitchFamily="18" charset="0"/>
              <a:buNone/>
            </a:pPr>
            <a:r>
              <a:rPr lang="en-US" altLang="en-US" sz="2800" dirty="0">
                <a:solidFill>
                  <a:srgbClr val="70AD47"/>
                </a:solidFill>
              </a:rPr>
              <a:t>⇒ </a:t>
            </a:r>
            <a:r>
              <a:rPr lang="en-US" altLang="en-US" sz="2800" dirty="0">
                <a:solidFill>
                  <a:srgbClr val="000000"/>
                </a:solidFill>
              </a:rPr>
              <a:t>The final version will be released by the end of 2025</a:t>
            </a:r>
          </a:p>
        </p:txBody>
      </p:sp>
      <p:pic>
        <p:nvPicPr>
          <p:cNvPr id="4140" name="Picture 61">
            <a:extLst>
              <a:ext uri="{FF2B5EF4-FFF2-40B4-BE49-F238E27FC236}">
                <a16:creationId xmlns:a16="http://schemas.microsoft.com/office/drawing/2014/main" id="{6E205355-2355-9C16-2722-AE027B9CD80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8088" y="4843463"/>
            <a:ext cx="2647950" cy="20701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Text Box 8">
            <a:extLst>
              <a:ext uri="{FF2B5EF4-FFF2-40B4-BE49-F238E27FC236}">
                <a16:creationId xmlns:a16="http://schemas.microsoft.com/office/drawing/2014/main" id="{476506B1-03E6-6D33-DC2A-A8FD3B5A254F}"/>
              </a:ext>
            </a:extLst>
          </p:cNvPr>
          <p:cNvSpPr txBox="1">
            <a:spLocks noChangeArrowheads="1"/>
          </p:cNvSpPr>
          <p:nvPr/>
        </p:nvSpPr>
        <p:spPr bwMode="auto">
          <a:xfrm>
            <a:off x="43070348" y="16873318"/>
            <a:ext cx="5703888" cy="422496"/>
          </a:xfrm>
          <a:prstGeom prst="rect">
            <a:avLst/>
          </a:prstGeom>
          <a:noFill/>
          <a:ln>
            <a:noFill/>
          </a:ln>
          <a:effectLst/>
        </p:spPr>
        <p:txBody>
          <a:bodyPr lIns="50625" tIns="26325" rIns="50625" bIns="26325">
            <a:spAutoFit/>
          </a:bodyPr>
          <a:lstStyle>
            <a:lvl1pPr>
              <a:spcBef>
                <a:spcPts val="41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700">
                <a:solidFill>
                  <a:srgbClr val="000000"/>
                </a:solidFill>
                <a:latin typeface="Tahoma" panose="020B0604030504040204" pitchFamily="34" charset="0"/>
                <a:cs typeface="DejaVu Sans" charset="0"/>
              </a:defRPr>
            </a:lvl1pPr>
            <a:lvl2pPr>
              <a:spcBef>
                <a:spcPts val="3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600">
                <a:solidFill>
                  <a:srgbClr val="000000"/>
                </a:solidFill>
                <a:latin typeface="Tahoma" panose="020B0604030504040204" pitchFamily="34" charset="0"/>
                <a:cs typeface="DejaVu Sans" charset="0"/>
              </a:defRPr>
            </a:lvl2pPr>
            <a:lvl3pPr>
              <a:spcBef>
                <a:spcPts val="31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500">
                <a:solidFill>
                  <a:srgbClr val="000000"/>
                </a:solidFill>
                <a:latin typeface="Tahoma" panose="020B0604030504040204" pitchFamily="34" charset="0"/>
                <a:cs typeface="DejaVu Sans" charset="0"/>
              </a:defRPr>
            </a:lvl3pPr>
            <a:lvl4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4pPr>
            <a:lvl5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5pPr>
            <a:lvl6pPr marL="25146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6pPr>
            <a:lvl7pPr marL="29718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7pPr>
            <a:lvl8pPr marL="34290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8pPr>
            <a:lvl9pPr marL="38862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9pPr>
          </a:lstStyle>
          <a:p>
            <a:pPr algn="just" eaLnBrk="1" hangingPunct="1">
              <a:spcBef>
                <a:spcPts val="703"/>
              </a:spcBef>
              <a:buClrTx/>
              <a:defRPr/>
            </a:pPr>
            <a:r>
              <a:rPr lang="en-US" altLang="en-US" sz="2400" dirty="0">
                <a:solidFill>
                  <a:schemeClr val="accent6"/>
                </a:solidFill>
                <a:latin typeface="Arial" panose="020B0604020202020204" pitchFamily="34" charset="0"/>
                <a:ea typeface="+mn-ea"/>
                <a:cs typeface="Tahoma" panose="020B0604030504040204" pitchFamily="34" charset="0"/>
                <a:hlinkClick r:id="rId17"/>
              </a:rPr>
              <a:t>https://geo.adaptivegreecehub.gr/</a:t>
            </a:r>
            <a:r>
              <a:rPr lang="en-US" altLang="en-US" sz="2400" dirty="0">
                <a:solidFill>
                  <a:schemeClr val="accent6"/>
                </a:solidFill>
                <a:latin typeface="Arial" panose="020B0604020202020204" pitchFamily="34" charset="0"/>
                <a:ea typeface="+mn-ea"/>
                <a:cs typeface="Tahoma" panose="020B0604030504040204" pitchFamily="34" charset="0"/>
              </a:rPr>
              <a:t> </a:t>
            </a:r>
          </a:p>
        </p:txBody>
      </p:sp>
      <p:sp>
        <p:nvSpPr>
          <p:cNvPr id="17" name="Text Box 8">
            <a:extLst>
              <a:ext uri="{FF2B5EF4-FFF2-40B4-BE49-F238E27FC236}">
                <a16:creationId xmlns:a16="http://schemas.microsoft.com/office/drawing/2014/main" id="{93536C10-18B3-BCF1-0BE5-3954FF0F40A7}"/>
              </a:ext>
            </a:extLst>
          </p:cNvPr>
          <p:cNvSpPr txBox="1">
            <a:spLocks noChangeArrowheads="1"/>
          </p:cNvSpPr>
          <p:nvPr/>
        </p:nvSpPr>
        <p:spPr bwMode="auto">
          <a:xfrm>
            <a:off x="42036388" y="11304738"/>
            <a:ext cx="6728021" cy="422496"/>
          </a:xfrm>
          <a:prstGeom prst="rect">
            <a:avLst/>
          </a:prstGeom>
          <a:noFill/>
          <a:ln>
            <a:noFill/>
          </a:ln>
          <a:effectLst/>
        </p:spPr>
        <p:txBody>
          <a:bodyPr wrap="square" lIns="50625" tIns="26325" rIns="50625" bIns="26325">
            <a:spAutoFit/>
          </a:bodyPr>
          <a:lstStyle>
            <a:lvl1pPr>
              <a:spcBef>
                <a:spcPts val="41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700">
                <a:solidFill>
                  <a:srgbClr val="000000"/>
                </a:solidFill>
                <a:latin typeface="Tahoma" panose="020B0604030504040204" pitchFamily="34" charset="0"/>
                <a:cs typeface="DejaVu Sans" charset="0"/>
              </a:defRPr>
            </a:lvl1pPr>
            <a:lvl2pPr>
              <a:spcBef>
                <a:spcPts val="3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600">
                <a:solidFill>
                  <a:srgbClr val="000000"/>
                </a:solidFill>
                <a:latin typeface="Tahoma" panose="020B0604030504040204" pitchFamily="34" charset="0"/>
                <a:cs typeface="DejaVu Sans" charset="0"/>
              </a:defRPr>
            </a:lvl2pPr>
            <a:lvl3pPr>
              <a:spcBef>
                <a:spcPts val="31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500">
                <a:solidFill>
                  <a:srgbClr val="000000"/>
                </a:solidFill>
                <a:latin typeface="Tahoma" panose="020B0604030504040204" pitchFamily="34" charset="0"/>
                <a:cs typeface="DejaVu Sans" charset="0"/>
              </a:defRPr>
            </a:lvl3pPr>
            <a:lvl4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4pPr>
            <a:lvl5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5pPr>
            <a:lvl6pPr marL="25146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6pPr>
            <a:lvl7pPr marL="29718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7pPr>
            <a:lvl8pPr marL="34290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8pPr>
            <a:lvl9pPr marL="38862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9pPr>
          </a:lstStyle>
          <a:p>
            <a:pPr algn="just" eaLnBrk="1" hangingPunct="1">
              <a:spcBef>
                <a:spcPts val="703"/>
              </a:spcBef>
              <a:buClrTx/>
              <a:defRPr/>
            </a:pPr>
            <a:r>
              <a:rPr lang="en-US" sz="2400" dirty="0">
                <a:latin typeface="Arial" panose="020B0604020202020204" pitchFamily="34" charset="0"/>
                <a:ea typeface="+mn-ea"/>
                <a:cs typeface="Arial" panose="020B0604020202020204" pitchFamily="34" charset="0"/>
                <a:hlinkClick r:id="rId5"/>
              </a:rPr>
              <a:t>http://mapsportal.ypen.gr/thema_climatechange</a:t>
            </a:r>
            <a:r>
              <a:rPr lang="en-US" altLang="en-US" sz="2400" dirty="0">
                <a:solidFill>
                  <a:schemeClr val="accent6"/>
                </a:solidFill>
                <a:latin typeface="Arial" panose="020B0604020202020204" pitchFamily="34" charset="0"/>
                <a:ea typeface="+mn-ea"/>
                <a:cs typeface="Arial" panose="020B0604020202020204" pitchFamily="34" charset="0"/>
              </a:rPr>
              <a:t> </a:t>
            </a:r>
          </a:p>
        </p:txBody>
      </p:sp>
      <p:sp>
        <p:nvSpPr>
          <p:cNvPr id="18" name="Text Box 8">
            <a:extLst>
              <a:ext uri="{FF2B5EF4-FFF2-40B4-BE49-F238E27FC236}">
                <a16:creationId xmlns:a16="http://schemas.microsoft.com/office/drawing/2014/main" id="{2E64B82A-CD27-975D-471E-3D41F31D0E16}"/>
              </a:ext>
            </a:extLst>
          </p:cNvPr>
          <p:cNvSpPr txBox="1">
            <a:spLocks noChangeArrowheads="1"/>
          </p:cNvSpPr>
          <p:nvPr/>
        </p:nvSpPr>
        <p:spPr bwMode="auto">
          <a:xfrm>
            <a:off x="34706863" y="11449050"/>
            <a:ext cx="5789233" cy="9601932"/>
          </a:xfrm>
          <a:prstGeom prst="rect">
            <a:avLst/>
          </a:prstGeom>
          <a:noFill/>
          <a:ln>
            <a:noFill/>
          </a:ln>
          <a:effectLst/>
        </p:spPr>
        <p:txBody>
          <a:bodyPr wrap="square" lIns="50625" tIns="26325" rIns="50625" bIns="26325">
            <a:spAutoFit/>
          </a:bodyPr>
          <a:lstStyle>
            <a:lvl1pPr>
              <a:spcBef>
                <a:spcPts val="41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700">
                <a:solidFill>
                  <a:srgbClr val="000000"/>
                </a:solidFill>
                <a:latin typeface="Tahoma" panose="020B0604030504040204" pitchFamily="34" charset="0"/>
                <a:cs typeface="DejaVu Sans" charset="0"/>
              </a:defRPr>
            </a:lvl1pPr>
            <a:lvl2pPr>
              <a:spcBef>
                <a:spcPts val="3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600">
                <a:solidFill>
                  <a:srgbClr val="000000"/>
                </a:solidFill>
                <a:latin typeface="Tahoma" panose="020B0604030504040204" pitchFamily="34" charset="0"/>
                <a:cs typeface="DejaVu Sans" charset="0"/>
              </a:defRPr>
            </a:lvl2pPr>
            <a:lvl3pPr>
              <a:spcBef>
                <a:spcPts val="31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500">
                <a:solidFill>
                  <a:srgbClr val="000000"/>
                </a:solidFill>
                <a:latin typeface="Tahoma" panose="020B0604030504040204" pitchFamily="34" charset="0"/>
                <a:cs typeface="DejaVu Sans" charset="0"/>
              </a:defRPr>
            </a:lvl3pPr>
            <a:lvl4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4pPr>
            <a:lvl5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5pPr>
            <a:lvl6pPr marL="25146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6pPr>
            <a:lvl7pPr marL="29718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7pPr>
            <a:lvl8pPr marL="34290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8pPr>
            <a:lvl9pPr marL="38862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9pPr>
          </a:lstStyle>
          <a:p>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Climate </a:t>
            </a: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future projections at national scale are presented in two online web-Tools /Platforms </a:t>
            </a:r>
          </a:p>
          <a:p>
            <a:endParaRPr lang="en-GR" sz="800" dirty="0"/>
          </a:p>
          <a:p>
            <a:pPr algn="just" eaLnBrk="1" hangingPunct="1">
              <a:spcBef>
                <a:spcPts val="703"/>
              </a:spcBef>
              <a:buClrTx/>
              <a:defRPr/>
            </a:pPr>
            <a:r>
              <a:rPr lang="en-US" sz="2800" i="1" dirty="0">
                <a:latin typeface="Arial" panose="020B0604020202020204" pitchFamily="34" charset="0"/>
                <a:ea typeface="Calibri" panose="020F0502020204030204" pitchFamily="34" charset="0"/>
              </a:rPr>
              <a:t>Both tools assess the climate change signal and impacts across Greece. They:</a:t>
            </a:r>
          </a:p>
          <a:p>
            <a:pPr marL="457200" indent="-457200" algn="just" eaLnBrk="1" hangingPunct="1">
              <a:spcBef>
                <a:spcPts val="703"/>
              </a:spcBef>
              <a:buClrTx/>
              <a:buFont typeface="Arial" panose="020B0604020202020204" pitchFamily="34" charset="0"/>
              <a:buChar char="•"/>
              <a:defRPr/>
            </a:pPr>
            <a:r>
              <a:rPr lang="en-US" sz="2800" dirty="0">
                <a:latin typeface="Arial" panose="020B0604020202020204" pitchFamily="34" charset="0"/>
                <a:ea typeface="Calibri" panose="020F0502020204030204" pitchFamily="34" charset="0"/>
              </a:rPr>
              <a:t>incorporate the produced climate projections, indices and maps, combined with geospatial data, providing high quality future climate information </a:t>
            </a:r>
          </a:p>
          <a:p>
            <a:pPr marL="457200" indent="-457200" algn="just" eaLnBrk="1" hangingPunct="1">
              <a:spcBef>
                <a:spcPts val="703"/>
              </a:spcBef>
              <a:buClrTx/>
              <a:buFont typeface="Arial" panose="020B0604020202020204" pitchFamily="34" charset="0"/>
              <a:buChar char="•"/>
              <a:defRPr/>
            </a:pPr>
            <a:r>
              <a:rPr lang="en-US" sz="2800" dirty="0">
                <a:solidFill>
                  <a:srgbClr val="333333"/>
                </a:solidFill>
                <a:latin typeface="Arial" panose="020B0604020202020204" pitchFamily="34" charset="0"/>
                <a:ea typeface="Calibri" panose="020F0502020204030204" pitchFamily="34" charset="0"/>
              </a:rPr>
              <a:t>host</a:t>
            </a:r>
            <a:r>
              <a:rPr lang="en-US" sz="2800" dirty="0">
                <a:latin typeface="Arial" panose="020B0604020202020204" pitchFamily="34" charset="0"/>
                <a:ea typeface="Calibri" panose="020F0502020204030204" pitchFamily="34" charset="0"/>
              </a:rPr>
              <a:t> maps of twenty-two climatic indices, relevant to climate variability and risks, based on the ensemble mean of seven selected regional climate models for two future periods (2031-2060, 2071-2100) under three emission scenarios (RCP2.6, RCP4.5, RCP8.5)</a:t>
            </a:r>
            <a:endParaRPr lang="en-US" altLang="en-US" sz="4000" dirty="0">
              <a:latin typeface="Arial" panose="020B0604020202020204" pitchFamily="34" charset="0"/>
              <a:ea typeface="+mn-ea"/>
              <a:cs typeface="Tahoma" panose="020B0604030504040204" pitchFamily="34" charset="0"/>
            </a:endParaRPr>
          </a:p>
        </p:txBody>
      </p:sp>
      <p:sp>
        <p:nvSpPr>
          <p:cNvPr id="4112" name="Text Box 8">
            <a:extLst>
              <a:ext uri="{FF2B5EF4-FFF2-40B4-BE49-F238E27FC236}">
                <a16:creationId xmlns:a16="http://schemas.microsoft.com/office/drawing/2014/main" id="{D92BF7DC-3033-EB30-A831-01F042FD47E4}"/>
              </a:ext>
            </a:extLst>
          </p:cNvPr>
          <p:cNvSpPr txBox="1">
            <a:spLocks noChangeArrowheads="1"/>
          </p:cNvSpPr>
          <p:nvPr/>
        </p:nvSpPr>
        <p:spPr bwMode="auto">
          <a:xfrm>
            <a:off x="1120480" y="17105469"/>
            <a:ext cx="8422481" cy="768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5" tIns="26325" rIns="50625" bIns="26325">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DejaVu Sans" charset="0"/>
                <a:cs typeface="DejaVu Sans" charset="0"/>
              </a:defRPr>
            </a:lvl9pPr>
          </a:lstStyle>
          <a:p>
            <a:pPr algn="just" eaLnBrk="1" hangingPunct="1">
              <a:spcBef>
                <a:spcPts val="700"/>
              </a:spcBef>
              <a:buSzPct val="100000"/>
              <a:buFont typeface="Times New Roman" panose="02020603050405020304" pitchFamily="18" charset="0"/>
              <a:buNone/>
            </a:pPr>
            <a:r>
              <a:rPr lang="en-US" altLang="en-US" sz="2800" dirty="0">
                <a:solidFill>
                  <a:srgbClr val="333333"/>
                </a:solidFill>
                <a:ea typeface="Times New Roman" panose="02020603050405020304" pitchFamily="18" charset="0"/>
                <a:cs typeface="Arial" panose="020B0604020202020204" pitchFamily="34" charset="0"/>
              </a:rPr>
              <a:t>The Hub intends to: </a:t>
            </a:r>
          </a:p>
          <a:p>
            <a:pPr algn="just" eaLnBrk="1" hangingPunct="1">
              <a:spcBef>
                <a:spcPts val="700"/>
              </a:spcBef>
              <a:buSzPct val="100000"/>
              <a:buFontTx/>
              <a:buChar char="-"/>
            </a:pPr>
            <a:r>
              <a:rPr lang="en-US" altLang="en-US" sz="2800" dirty="0">
                <a:solidFill>
                  <a:srgbClr val="333333"/>
                </a:solidFill>
                <a:ea typeface="Times New Roman" panose="02020603050405020304" pitchFamily="18" charset="0"/>
                <a:cs typeface="Arial" panose="020B0604020202020204" pitchFamily="34" charset="0"/>
              </a:rPr>
              <a:t> provide tools and resources for assisting decision-makers across the different steps of the adaptation policy cycle, </a:t>
            </a:r>
          </a:p>
          <a:p>
            <a:pPr algn="just" eaLnBrk="1" hangingPunct="1">
              <a:spcBef>
                <a:spcPts val="700"/>
              </a:spcBef>
              <a:buSzPct val="100000"/>
              <a:buFontTx/>
              <a:buChar char="-"/>
            </a:pPr>
            <a:r>
              <a:rPr lang="en-US" altLang="en-US" sz="2800" dirty="0">
                <a:solidFill>
                  <a:srgbClr val="333333"/>
                </a:solidFill>
                <a:ea typeface="Times New Roman" panose="02020603050405020304" pitchFamily="18" charset="0"/>
                <a:cs typeface="Arial" panose="020B0604020202020204" pitchFamily="34" charset="0"/>
              </a:rPr>
              <a:t> raise awareness of adaptation among Greek citizens and climate vulnerable groups,</a:t>
            </a:r>
          </a:p>
          <a:p>
            <a:pPr algn="just" eaLnBrk="1" hangingPunct="1">
              <a:spcBef>
                <a:spcPts val="700"/>
              </a:spcBef>
              <a:buSzPct val="100000"/>
              <a:buFontTx/>
              <a:buChar char="-"/>
            </a:pPr>
            <a:r>
              <a:rPr lang="en-US" altLang="en-US" sz="2800" dirty="0">
                <a:solidFill>
                  <a:srgbClr val="333333"/>
                </a:solidFill>
                <a:ea typeface="Times New Roman" panose="02020603050405020304" pitchFamily="18" charset="0"/>
                <a:cs typeface="Arial" panose="020B0604020202020204" pitchFamily="34" charset="0"/>
              </a:rPr>
              <a:t> promote sharing of good practices among key adaptation stakeholders.</a:t>
            </a:r>
          </a:p>
          <a:p>
            <a:pPr algn="just" eaLnBrk="1" hangingPunct="1">
              <a:spcBef>
                <a:spcPts val="700"/>
              </a:spcBef>
              <a:buSzPct val="100000"/>
            </a:pPr>
            <a:endParaRPr lang="en-US" altLang="en-US" sz="2800" baseline="33000" dirty="0">
              <a:solidFill>
                <a:schemeClr val="tx1"/>
              </a:solidFill>
              <a:ea typeface="Times New Roman" panose="02020603050405020304" pitchFamily="18" charset="0"/>
              <a:cs typeface="Arial" panose="020B0604020202020204" pitchFamily="34" charset="0"/>
            </a:endParaRPr>
          </a:p>
          <a:p>
            <a:pPr algn="just" eaLnBrk="1" hangingPunct="1">
              <a:spcBef>
                <a:spcPts val="700"/>
              </a:spcBef>
              <a:buSzPct val="100000"/>
            </a:pPr>
            <a:r>
              <a:rPr lang="en-US" altLang="en-US" sz="2800" dirty="0">
                <a:solidFill>
                  <a:srgbClr val="333333"/>
                </a:solidFill>
                <a:cs typeface="Arial" panose="020B0604020202020204" pitchFamily="34" charset="0"/>
              </a:rPr>
              <a:t>In addition, the produced</a:t>
            </a:r>
            <a:r>
              <a:rPr lang="el-GR" altLang="en-US" sz="2800" dirty="0">
                <a:solidFill>
                  <a:srgbClr val="333333"/>
                </a:solidFill>
                <a:cs typeface="Arial" panose="020B0604020202020204" pitchFamily="34" charset="0"/>
              </a:rPr>
              <a:t> (</a:t>
            </a:r>
            <a:r>
              <a:rPr lang="en-US" altLang="en-US" sz="2800" dirty="0">
                <a:solidFill>
                  <a:srgbClr val="333333"/>
                </a:solidFill>
                <a:cs typeface="Arial" panose="020B0604020202020204" pitchFamily="34" charset="0"/>
              </a:rPr>
              <a:t>at national scale for Greece) future projections of several climate parameters, indices and maps combined with geospatial data, were incorporated also in the National Geoportal Tool of MEEN, a web-GIS tool  which provides high quality climate information necessary to assess the climate change signal and impacts across Greece.</a:t>
            </a:r>
          </a:p>
        </p:txBody>
      </p:sp>
      <p:sp>
        <p:nvSpPr>
          <p:cNvPr id="67" name="Text Box 8">
            <a:extLst>
              <a:ext uri="{FF2B5EF4-FFF2-40B4-BE49-F238E27FC236}">
                <a16:creationId xmlns:a16="http://schemas.microsoft.com/office/drawing/2014/main" id="{CEF8F8DF-7FC1-B9BE-93CC-2E8B71D57372}"/>
              </a:ext>
            </a:extLst>
          </p:cNvPr>
          <p:cNvSpPr txBox="1">
            <a:spLocks noChangeArrowheads="1"/>
          </p:cNvSpPr>
          <p:nvPr/>
        </p:nvSpPr>
        <p:spPr bwMode="auto">
          <a:xfrm>
            <a:off x="18730913" y="21458584"/>
            <a:ext cx="5524500" cy="3248911"/>
          </a:xfrm>
          <a:prstGeom prst="rect">
            <a:avLst/>
          </a:prstGeom>
          <a:noFill/>
          <a:ln>
            <a:noFill/>
          </a:ln>
          <a:effectLst/>
        </p:spPr>
        <p:txBody>
          <a:bodyPr lIns="50625" tIns="26325" rIns="50625" bIns="26325">
            <a:spAutoFit/>
          </a:bodyPr>
          <a:lstStyle>
            <a:lvl1pPr>
              <a:spcBef>
                <a:spcPts val="41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700">
                <a:solidFill>
                  <a:srgbClr val="000000"/>
                </a:solidFill>
                <a:latin typeface="Tahoma" panose="020B0604030504040204" pitchFamily="34" charset="0"/>
                <a:cs typeface="DejaVu Sans" charset="0"/>
              </a:defRPr>
            </a:lvl1pPr>
            <a:lvl2pPr>
              <a:spcBef>
                <a:spcPts val="36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600">
                <a:solidFill>
                  <a:srgbClr val="000000"/>
                </a:solidFill>
                <a:latin typeface="Tahoma" panose="020B0604030504040204" pitchFamily="34" charset="0"/>
                <a:cs typeface="DejaVu Sans" charset="0"/>
              </a:defRPr>
            </a:lvl2pPr>
            <a:lvl3pPr>
              <a:spcBef>
                <a:spcPts val="31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500">
                <a:solidFill>
                  <a:srgbClr val="000000"/>
                </a:solidFill>
                <a:latin typeface="Tahoma" panose="020B0604030504040204" pitchFamily="34" charset="0"/>
                <a:cs typeface="DejaVu Sans" charset="0"/>
              </a:defRPr>
            </a:lvl3pPr>
            <a:lvl4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4pPr>
            <a:lvl5pPr>
              <a:spcBef>
                <a:spcPts val="26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5pPr>
            <a:lvl6pPr marL="25146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6pPr>
            <a:lvl7pPr marL="29718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7pPr>
            <a:lvl8pPr marL="34290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8pPr>
            <a:lvl9pPr marL="3886200" indent="-228600" defTabSz="457200" eaLnBrk="0" fontAlgn="base" hangingPunct="0">
              <a:spcBef>
                <a:spcPts val="2625"/>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500">
                <a:solidFill>
                  <a:srgbClr val="000000"/>
                </a:solidFill>
                <a:latin typeface="Tahoma" panose="020B0604030504040204" pitchFamily="34" charset="0"/>
                <a:cs typeface="DejaVu Sans" charset="0"/>
              </a:defRPr>
            </a:lvl9pPr>
          </a:lstStyle>
          <a:p>
            <a:pPr algn="just" eaLnBrk="1" hangingPunct="1">
              <a:spcBef>
                <a:spcPts val="703"/>
              </a:spcBef>
              <a:buClrTx/>
              <a:defRPr/>
            </a:pPr>
            <a:r>
              <a:rPr lang="en-US" altLang="en-US" sz="2800" dirty="0">
                <a:solidFill>
                  <a:schemeClr val="accent6"/>
                </a:solidFill>
                <a:latin typeface="Arial" panose="020B0604020202020204" pitchFamily="34" charset="0"/>
                <a:ea typeface="+mn-ea"/>
                <a:cs typeface="Tahoma" panose="020B0604030504040204" pitchFamily="34" charset="0"/>
              </a:rPr>
              <a:t>Users can subscribe to the platform in order to: </a:t>
            </a:r>
          </a:p>
          <a:p>
            <a:pPr marL="334963" indent="-298450" eaLnBrk="1" hangingPunct="1">
              <a:spcBef>
                <a:spcPts val="703"/>
              </a:spcBef>
              <a:buClrTx/>
              <a:buFont typeface="Arial" panose="020B0604020202020204" pitchFamily="34" charset="0"/>
              <a:buChar char="•"/>
              <a:defRPr/>
            </a:pPr>
            <a:r>
              <a:rPr lang="en-US" altLang="en-US" sz="2800" dirty="0">
                <a:latin typeface="Arial" panose="020B0604020202020204" pitchFamily="34" charset="0"/>
                <a:ea typeface="+mn-ea"/>
                <a:cs typeface="Tahoma" panose="020B0604030504040204" pitchFamily="34" charset="0"/>
              </a:rPr>
              <a:t>participate in adaptation discussion forums and thematic groups</a:t>
            </a:r>
          </a:p>
          <a:p>
            <a:pPr marL="298450" indent="-261938" eaLnBrk="1" hangingPunct="1">
              <a:spcBef>
                <a:spcPts val="703"/>
              </a:spcBef>
              <a:buClrTx/>
              <a:buFont typeface="Arial" panose="020B0604020202020204" pitchFamily="34" charset="0"/>
              <a:buChar char="•"/>
              <a:defRPr/>
            </a:pPr>
            <a:r>
              <a:rPr lang="en-US" altLang="en-US" sz="2800" dirty="0">
                <a:latin typeface="Arial" panose="020B0604020202020204" pitchFamily="34" charset="0"/>
                <a:ea typeface="+mn-ea"/>
                <a:cs typeface="Tahoma" panose="020B0604030504040204" pitchFamily="34" charset="0"/>
              </a:rPr>
              <a:t>propose material to be included in the Hub </a:t>
            </a:r>
          </a:p>
        </p:txBody>
      </p:sp>
      <p:pic>
        <p:nvPicPr>
          <p:cNvPr id="3" name="Picture 2">
            <a:extLst>
              <a:ext uri="{FF2B5EF4-FFF2-40B4-BE49-F238E27FC236}">
                <a16:creationId xmlns:a16="http://schemas.microsoft.com/office/drawing/2014/main" id="{F6E340CF-71DD-9A5B-A11B-29E91327991C}"/>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t="5602"/>
          <a:stretch/>
        </p:blipFill>
        <p:spPr>
          <a:xfrm>
            <a:off x="40449167" y="11695534"/>
            <a:ext cx="9767935" cy="4710447"/>
          </a:xfrm>
          <a:prstGeom prst="rect">
            <a:avLst/>
          </a:prstGeom>
        </p:spPr>
      </p:pic>
      <p:sp>
        <p:nvSpPr>
          <p:cNvPr id="4" name="Rectangle 10">
            <a:extLst>
              <a:ext uri="{FF2B5EF4-FFF2-40B4-BE49-F238E27FC236}">
                <a16:creationId xmlns:a16="http://schemas.microsoft.com/office/drawing/2014/main" id="{9951A373-9730-4870-FF7F-3B3E57B478C0}"/>
              </a:ext>
            </a:extLst>
          </p:cNvPr>
          <p:cNvSpPr>
            <a:spLocks noChangeArrowheads="1"/>
          </p:cNvSpPr>
          <p:nvPr/>
        </p:nvSpPr>
        <p:spPr bwMode="auto">
          <a:xfrm>
            <a:off x="34470975" y="25203000"/>
            <a:ext cx="15819438" cy="3334443"/>
          </a:xfrm>
          <a:prstGeom prst="rect">
            <a:avLst/>
          </a:prstGeom>
          <a:noFill/>
          <a:ln w="9525">
            <a:solidFill>
              <a:schemeClr val="accent6"/>
            </a:solidFill>
            <a:round/>
            <a:headEnd/>
            <a:tailEnd/>
          </a:ln>
        </p:spPr>
        <p:txBody>
          <a:bodyPr lIns="268718" tIns="134460" rIns="268718" bIns="13446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defRPr>
                <a:solidFill>
                  <a:schemeClr val="bg1"/>
                </a:solidFill>
                <a:latin typeface="Arial" panose="020B0604020202020204" pitchFamily="34" charset="0"/>
                <a:cs typeface="DejaVu Sans" charset="0"/>
              </a:defRPr>
            </a:lvl9pPr>
          </a:lstStyle>
          <a:p>
            <a:pPr algn="just" eaLnBrk="1" hangingPunct="1">
              <a:lnSpc>
                <a:spcPct val="90000"/>
              </a:lnSpc>
              <a:spcBef>
                <a:spcPts val="400"/>
              </a:spcBef>
              <a:buSzPct val="65000"/>
              <a:buFont typeface="Times New Roman" panose="02020603050405020304" pitchFamily="18" charset="0"/>
              <a:buNone/>
              <a:defRPr/>
            </a:pPr>
            <a:r>
              <a:rPr lang="en-US" altLang="en-US" sz="3600" dirty="0">
                <a:solidFill>
                  <a:schemeClr val="accent6"/>
                </a:solidFill>
                <a:ea typeface="+mn-ea"/>
              </a:rPr>
              <a:t>Acknowledgements</a:t>
            </a:r>
          </a:p>
          <a:p>
            <a:r>
              <a:rPr lang="en-US" altLang="en-US" sz="2800" dirty="0">
                <a:solidFill>
                  <a:srgbClr val="000000"/>
                </a:solidFill>
                <a:ea typeface="+mn-ea"/>
              </a:rPr>
              <a:t>The </a:t>
            </a:r>
            <a:r>
              <a:rPr lang="en-US" altLang="en-US" sz="2800" dirty="0">
                <a:solidFill>
                  <a:schemeClr val="accent6"/>
                </a:solidFill>
                <a:latin typeface="Tahoma" panose="020B0604030504040204" pitchFamily="34" charset="0"/>
                <a:ea typeface="+mn-ea"/>
              </a:rPr>
              <a:t>GCCA </a:t>
            </a:r>
            <a:r>
              <a:rPr lang="en-US" sz="2800" dirty="0">
                <a:solidFill>
                  <a:schemeClr val="accent6"/>
                </a:solidFill>
                <a:latin typeface="Tahoma" panose="020B0604030504040204" pitchFamily="34" charset="0"/>
                <a:ea typeface="+mn-ea"/>
              </a:rPr>
              <a:t>Hub </a:t>
            </a:r>
            <a:r>
              <a:rPr lang="en-US" altLang="en-US" sz="2800" dirty="0">
                <a:solidFill>
                  <a:schemeClr val="accent6"/>
                </a:solidFill>
                <a:latin typeface="Tahoma" panose="020B0604030504040204" pitchFamily="34" charset="0"/>
                <a:ea typeface="+mn-ea"/>
              </a:rPr>
              <a:t>and the National Geoportal Tool</a:t>
            </a:r>
            <a:r>
              <a:rPr lang="en-US" sz="2800" dirty="0">
                <a:solidFill>
                  <a:srgbClr val="000000"/>
                </a:solidFill>
                <a:ea typeface="+mn-ea"/>
              </a:rPr>
              <a:t> have been developed by the Natural Environment and Climate Change Agency of Greece (</a:t>
            </a:r>
            <a:r>
              <a:rPr lang="en-US" sz="2800" dirty="0">
                <a:solidFill>
                  <a:srgbClr val="000000"/>
                </a:solidFill>
                <a:ea typeface="+mn-ea"/>
                <a:hlinkClick r:id="rId19"/>
              </a:rPr>
              <a:t>https://necca.gov.gr/en/home/</a:t>
            </a:r>
            <a:r>
              <a:rPr lang="en-US" sz="2800" dirty="0">
                <a:solidFill>
                  <a:srgbClr val="000000"/>
                </a:solidFill>
                <a:ea typeface="+mn-ea"/>
              </a:rPr>
              <a:t>) </a:t>
            </a:r>
            <a:r>
              <a:rPr lang="en-US" sz="2800" dirty="0">
                <a:solidFill>
                  <a:schemeClr val="tx1"/>
                </a:solidFill>
                <a:effectLst/>
              </a:rPr>
              <a:t>and the Greek Ministry of Environment and Energy (</a:t>
            </a:r>
            <a:r>
              <a:rPr lang="en-US" sz="2800" u="none" strike="noStrike" dirty="0">
                <a:solidFill>
                  <a:srgbClr val="00ACFF"/>
                </a:solidFill>
                <a:effectLst/>
                <a:hlinkClick r:id="rId20"/>
              </a:rPr>
              <a:t>https://ypen.gov.gr</a:t>
            </a:r>
            <a:r>
              <a:rPr lang="en-US" sz="2800" dirty="0">
                <a:solidFill>
                  <a:schemeClr val="tx1"/>
                </a:solidFill>
                <a:effectLst/>
              </a:rPr>
              <a:t>), respectively, </a:t>
            </a:r>
            <a:r>
              <a:rPr lang="en-US" sz="2800" dirty="0">
                <a:solidFill>
                  <a:schemeClr val="tx1"/>
                </a:solidFill>
                <a:ea typeface="+mn-ea"/>
              </a:rPr>
              <a:t>in </a:t>
            </a:r>
            <a:r>
              <a:rPr lang="en-US" sz="2800" dirty="0">
                <a:solidFill>
                  <a:srgbClr val="000000"/>
                </a:solidFill>
                <a:ea typeface="+mn-ea"/>
              </a:rPr>
              <a:t>the framework of </a:t>
            </a:r>
            <a:r>
              <a:rPr lang="en-US" sz="2800" dirty="0">
                <a:solidFill>
                  <a:schemeClr val="tx1"/>
                </a:solidFill>
                <a:ea typeface="+mn-ea"/>
              </a:rPr>
              <a:t>the LIFE-IP </a:t>
            </a:r>
            <a:r>
              <a:rPr lang="en-US" sz="2800" dirty="0" err="1">
                <a:solidFill>
                  <a:schemeClr val="tx1"/>
                </a:solidFill>
                <a:ea typeface="+mn-ea"/>
              </a:rPr>
              <a:t>AdaptInGR</a:t>
            </a:r>
            <a:r>
              <a:rPr lang="en-US" sz="2800" dirty="0">
                <a:solidFill>
                  <a:schemeClr val="tx1"/>
                </a:solidFill>
                <a:ea typeface="+mn-ea"/>
              </a:rPr>
              <a:t> project </a:t>
            </a:r>
            <a:r>
              <a:rPr lang="en-US" sz="2800" dirty="0">
                <a:solidFill>
                  <a:srgbClr val="000000"/>
                </a:solidFill>
                <a:ea typeface="+mn-ea"/>
              </a:rPr>
              <a:t>(</a:t>
            </a:r>
            <a:r>
              <a:rPr lang="en-US" sz="2800" dirty="0">
                <a:solidFill>
                  <a:srgbClr val="000000"/>
                </a:solidFill>
                <a:ea typeface="+mn-ea"/>
                <a:hlinkClick r:id="rId21"/>
              </a:rPr>
              <a:t>https://www.adaptivegreece.gr/el-gr/</a:t>
            </a:r>
            <a:r>
              <a:rPr lang="en-US" sz="2800" dirty="0">
                <a:solidFill>
                  <a:srgbClr val="000000"/>
                </a:solidFill>
                <a:ea typeface="+mn-ea"/>
              </a:rPr>
              <a:t>) – the most important project for adapting Greece to climate change.</a:t>
            </a:r>
            <a:endParaRPr lang="en-US" altLang="en-US" sz="2800" dirty="0">
              <a:solidFill>
                <a:srgbClr val="000000"/>
              </a:solidFill>
              <a:ea typeface="+mn-ea"/>
            </a:endParaRPr>
          </a:p>
        </p:txBody>
      </p:sp>
      <p:pic>
        <p:nvPicPr>
          <p:cNvPr id="8" name="Εικόνα 7">
            <a:extLst>
              <a:ext uri="{FF2B5EF4-FFF2-40B4-BE49-F238E27FC236}">
                <a16:creationId xmlns:a16="http://schemas.microsoft.com/office/drawing/2014/main" id="{5CBCAC1E-7287-37B4-B78F-01FCD65D591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7205904" y="1224640"/>
            <a:ext cx="2736000" cy="2736000"/>
          </a:xfrm>
          <a:prstGeom prst="rect">
            <a:avLst/>
          </a:prstGeom>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DejaVu Sans"/>
      </a:majorFont>
      <a:minorFont>
        <a:latin typeface="Tahoma"/>
        <a:ea typeface=""/>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800091-12f9-4adf-9490-7f6e231a36b5">
      <Terms xmlns="http://schemas.microsoft.com/office/infopath/2007/PartnerControls"/>
    </lcf76f155ced4ddcb4097134ff3c332f>
    <TaxCatchAll xmlns="639943fa-e574-42cd-8a8f-3889fb91f45a" xsi:nil="true"/>
  </documentManagement>
</p:properties>
</file>

<file path=customXml/itemProps1.xml><?xml version="1.0" encoding="utf-8"?>
<ds:datastoreItem xmlns:ds="http://schemas.openxmlformats.org/officeDocument/2006/customXml" ds:itemID="{1D601DC0-6117-4E75-BA1A-129FDBBF392E}"/>
</file>

<file path=customXml/itemProps2.xml><?xml version="1.0" encoding="utf-8"?>
<ds:datastoreItem xmlns:ds="http://schemas.openxmlformats.org/officeDocument/2006/customXml" ds:itemID="{5ECFE3C6-A015-4A38-AEC3-08CAF25328F5}"/>
</file>

<file path=customXml/itemProps3.xml><?xml version="1.0" encoding="utf-8"?>
<ds:datastoreItem xmlns:ds="http://schemas.openxmlformats.org/officeDocument/2006/customXml" ds:itemID="{DFCC94BE-0E7A-45A7-B056-7B1F94B4EBFC}"/>
</file>

<file path=docProps/app.xml><?xml version="1.0" encoding="utf-8"?>
<Properties xmlns="http://schemas.openxmlformats.org/officeDocument/2006/extended-properties" xmlns:vt="http://schemas.openxmlformats.org/officeDocument/2006/docPropsVTypes">
  <Template/>
  <TotalTime>11050</TotalTime>
  <Words>1025</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Averta</vt:lpstr>
      <vt:lpstr>Calibri</vt:lpstr>
      <vt:lpstr>Calibri Light</vt:lpstr>
      <vt:lpstr>DejaVu Sans</vt:lpstr>
      <vt:lpstr>Tahoma</vt:lpstr>
      <vt:lpstr>Times New Roman</vt:lpstr>
      <vt:lpstr>Office Theme</vt:lpstr>
      <vt:lpstr>1_Office Theme</vt:lpstr>
      <vt:lpstr>The development of the Greek Climate Change Adaptation (GCCA) Hub and the National Geoportal for the implementation of national adaptation 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dkonsta</dc:creator>
  <cp:keywords/>
  <dc:description/>
  <cp:lastModifiedBy>Dimitra Konsta</cp:lastModifiedBy>
  <cp:revision>532</cp:revision>
  <cp:lastPrinted>1601-01-01T00:00:00Z</cp:lastPrinted>
  <dcterms:created xsi:type="dcterms:W3CDTF">2007-10-15T11:32:49Z</dcterms:created>
  <dcterms:modified xsi:type="dcterms:W3CDTF">2023-05-20T14:38:35Z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0x0101004C9F6635C69E9B4CB8D5E1118B7B4AC5</vt:lpwstr>
  </property>
</Properties>
</file>