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42840275" cy="30240288"/>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24" userDrawn="1">
          <p15:clr>
            <a:srgbClr val="A4A3A4"/>
          </p15:clr>
        </p15:guide>
        <p15:guide id="2" orient="horz" pos="2158" userDrawn="1">
          <p15:clr>
            <a:srgbClr val="A4A3A4"/>
          </p15:clr>
        </p15:guide>
        <p15:guide id="3" orient="horz" pos="18363" userDrawn="1">
          <p15:clr>
            <a:srgbClr val="A4A3A4"/>
          </p15:clr>
        </p15:guide>
        <p15:guide id="4" orient="horz" pos="4315" userDrawn="1">
          <p15:clr>
            <a:srgbClr val="A4A3A4"/>
          </p15:clr>
        </p15:guide>
        <p15:guide id="5" orient="horz" pos="2586" userDrawn="1">
          <p15:clr>
            <a:srgbClr val="A4A3A4"/>
          </p15:clr>
        </p15:guide>
        <p15:guide id="6" orient="horz" pos="914" userDrawn="1">
          <p15:clr>
            <a:srgbClr val="A4A3A4"/>
          </p15:clr>
        </p15:guide>
        <p15:guide id="7" pos="13493" userDrawn="1">
          <p15:clr>
            <a:srgbClr val="A4A3A4"/>
          </p15:clr>
        </p15:guide>
        <p15:guide id="8" pos="958" userDrawn="1">
          <p15:clr>
            <a:srgbClr val="A4A3A4"/>
          </p15:clr>
        </p15:guide>
        <p15:guide id="9" pos="2588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9CFD23-3CA6-2387-31DF-2BE209A7E984}" name="Rosie Oakes" initials="RO" userId="S::rosie.oakes@metoffice.gov.uk::c36b2839-d113-4930-b4d7-b84775fcc9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C0C"/>
    <a:srgbClr val="0D0D0D"/>
    <a:srgbClr val="EDF3CA"/>
    <a:srgbClr val="FBFEEC"/>
    <a:srgbClr val="FDF4F1"/>
    <a:srgbClr val="F1F9F7"/>
    <a:srgbClr val="000000"/>
    <a:srgbClr val="D1F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73815-4FBC-4392-9D30-CC4DC87BE649}" v="14" dt="2023-05-22T16:54:28.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830" autoAdjust="0"/>
    <p:restoredTop sz="93792" autoAdjust="0"/>
  </p:normalViewPr>
  <p:slideViewPr>
    <p:cSldViewPr>
      <p:cViewPr>
        <p:scale>
          <a:sx n="33" d="100"/>
          <a:sy n="33" d="100"/>
        </p:scale>
        <p:origin x="16" y="-1444"/>
      </p:cViewPr>
      <p:guideLst>
        <p:guide orient="horz" pos="9524"/>
        <p:guide orient="horz" pos="2158"/>
        <p:guide orient="horz" pos="18363"/>
        <p:guide orient="horz" pos="4315"/>
        <p:guide orient="horz" pos="2586"/>
        <p:guide orient="horz" pos="914"/>
        <p:guide pos="13493"/>
        <p:guide pos="958"/>
        <p:guide pos="25887"/>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uller" userId="ca575800-95d4-4ca3-8c8e-4baab32f11bb" providerId="ADAL" clId="{ADB73815-4FBC-4392-9D30-CC4DC87BE649}"/>
    <pc:docChg chg="undo redo custSel modSld">
      <pc:chgData name="Elizabeth Fuller" userId="ca575800-95d4-4ca3-8c8e-4baab32f11bb" providerId="ADAL" clId="{ADB73815-4FBC-4392-9D30-CC4DC87BE649}" dt="2023-05-22T17:10:43.800" v="4904" actId="20577"/>
      <pc:docMkLst>
        <pc:docMk/>
      </pc:docMkLst>
      <pc:sldChg chg="addSp delSp modSp mod delCm modCm">
        <pc:chgData name="Elizabeth Fuller" userId="ca575800-95d4-4ca3-8c8e-4baab32f11bb" providerId="ADAL" clId="{ADB73815-4FBC-4392-9D30-CC4DC87BE649}" dt="2023-05-22T17:10:43.800" v="4904" actId="20577"/>
        <pc:sldMkLst>
          <pc:docMk/>
          <pc:sldMk cId="0" sldId="256"/>
        </pc:sldMkLst>
        <pc:spChg chg="add del mod">
          <ac:chgData name="Elizabeth Fuller" userId="ca575800-95d4-4ca3-8c8e-4baab32f11bb" providerId="ADAL" clId="{ADB73815-4FBC-4392-9D30-CC4DC87BE649}" dt="2023-05-22T12:25:12.720" v="13" actId="478"/>
          <ac:spMkLst>
            <pc:docMk/>
            <pc:sldMk cId="0" sldId="256"/>
            <ac:spMk id="2" creationId="{7B0B06E4-F74D-2539-B281-7C5EFDB4E3D3}"/>
          </ac:spMkLst>
        </pc:spChg>
        <pc:spChg chg="del">
          <ac:chgData name="Elizabeth Fuller" userId="ca575800-95d4-4ca3-8c8e-4baab32f11bb" providerId="ADAL" clId="{ADB73815-4FBC-4392-9D30-CC4DC87BE649}" dt="2023-05-22T12:24:59.449" v="11" actId="478"/>
          <ac:spMkLst>
            <pc:docMk/>
            <pc:sldMk cId="0" sldId="256"/>
            <ac:spMk id="3" creationId="{355CACA3-CE3B-CC40-C899-3DED2BFAFA90}"/>
          </ac:spMkLst>
        </pc:spChg>
        <pc:spChg chg="add mod">
          <ac:chgData name="Elizabeth Fuller" userId="ca575800-95d4-4ca3-8c8e-4baab32f11bb" providerId="ADAL" clId="{ADB73815-4FBC-4392-9D30-CC4DC87BE649}" dt="2023-05-22T12:33:39.062" v="47" actId="1076"/>
          <ac:spMkLst>
            <pc:docMk/>
            <pc:sldMk cId="0" sldId="256"/>
            <ac:spMk id="3" creationId="{CF938C11-FB62-E786-17E9-937CA0D8796E}"/>
          </ac:spMkLst>
        </pc:spChg>
        <pc:spChg chg="add mod">
          <ac:chgData name="Elizabeth Fuller" userId="ca575800-95d4-4ca3-8c8e-4baab32f11bb" providerId="ADAL" clId="{ADB73815-4FBC-4392-9D30-CC4DC87BE649}" dt="2023-05-22T12:44:01.051" v="216" actId="1035"/>
          <ac:spMkLst>
            <pc:docMk/>
            <pc:sldMk cId="0" sldId="256"/>
            <ac:spMk id="4" creationId="{8F0482A8-1949-9230-01A2-B9F917A6F400}"/>
          </ac:spMkLst>
        </pc:spChg>
        <pc:spChg chg="add mod">
          <ac:chgData name="Elizabeth Fuller" userId="ca575800-95d4-4ca3-8c8e-4baab32f11bb" providerId="ADAL" clId="{ADB73815-4FBC-4392-9D30-CC4DC87BE649}" dt="2023-05-22T17:07:21.962" v="4684" actId="20577"/>
          <ac:spMkLst>
            <pc:docMk/>
            <pc:sldMk cId="0" sldId="256"/>
            <ac:spMk id="6" creationId="{C33C184B-1AA5-B7D0-F76A-E64D6CA03209}"/>
          </ac:spMkLst>
        </pc:spChg>
        <pc:spChg chg="mod">
          <ac:chgData name="Elizabeth Fuller" userId="ca575800-95d4-4ca3-8c8e-4baab32f11bb" providerId="ADAL" clId="{ADB73815-4FBC-4392-9D30-CC4DC87BE649}" dt="2023-05-22T12:44:01.051" v="216" actId="1035"/>
          <ac:spMkLst>
            <pc:docMk/>
            <pc:sldMk cId="0" sldId="256"/>
            <ac:spMk id="28" creationId="{CB7BE99D-8D64-8220-AEB8-2ED7486D9F4B}"/>
          </ac:spMkLst>
        </pc:spChg>
        <pc:spChg chg="mod">
          <ac:chgData name="Elizabeth Fuller" userId="ca575800-95d4-4ca3-8c8e-4baab32f11bb" providerId="ADAL" clId="{ADB73815-4FBC-4392-9D30-CC4DC87BE649}" dt="2023-05-22T12:44:01.051" v="216" actId="1035"/>
          <ac:spMkLst>
            <pc:docMk/>
            <pc:sldMk cId="0" sldId="256"/>
            <ac:spMk id="31" creationId="{FC7B632F-B4A3-5394-5741-33D93F816B45}"/>
          </ac:spMkLst>
        </pc:spChg>
        <pc:spChg chg="del">
          <ac:chgData name="Elizabeth Fuller" userId="ca575800-95d4-4ca3-8c8e-4baab32f11bb" providerId="ADAL" clId="{ADB73815-4FBC-4392-9D30-CC4DC87BE649}" dt="2023-05-22T12:25:02.504" v="12" actId="478"/>
          <ac:spMkLst>
            <pc:docMk/>
            <pc:sldMk cId="0" sldId="256"/>
            <ac:spMk id="1024" creationId="{2F0E7C8E-92F7-7B28-3B79-912B418FEB13}"/>
          </ac:spMkLst>
        </pc:spChg>
        <pc:spChg chg="mod">
          <ac:chgData name="Elizabeth Fuller" userId="ca575800-95d4-4ca3-8c8e-4baab32f11bb" providerId="ADAL" clId="{ADB73815-4FBC-4392-9D30-CC4DC87BE649}" dt="2023-05-22T12:44:01.051" v="216" actId="1035"/>
          <ac:spMkLst>
            <pc:docMk/>
            <pc:sldMk cId="0" sldId="256"/>
            <ac:spMk id="1025" creationId="{32D7333F-23C5-4370-C033-627B6DD633C6}"/>
          </ac:spMkLst>
        </pc:spChg>
        <pc:spChg chg="del">
          <ac:chgData name="Elizabeth Fuller" userId="ca575800-95d4-4ca3-8c8e-4baab32f11bb" providerId="ADAL" clId="{ADB73815-4FBC-4392-9D30-CC4DC87BE649}" dt="2023-05-22T12:24:59.449" v="11" actId="478"/>
          <ac:spMkLst>
            <pc:docMk/>
            <pc:sldMk cId="0" sldId="256"/>
            <ac:spMk id="1028" creationId="{345F02EE-3FB3-1617-B44C-BD99D1FCEC0C}"/>
          </ac:spMkLst>
        </pc:spChg>
        <pc:spChg chg="mod">
          <ac:chgData name="Elizabeth Fuller" userId="ca575800-95d4-4ca3-8c8e-4baab32f11bb" providerId="ADAL" clId="{ADB73815-4FBC-4392-9D30-CC4DC87BE649}" dt="2023-05-22T12:44:01.051" v="216" actId="1035"/>
          <ac:spMkLst>
            <pc:docMk/>
            <pc:sldMk cId="0" sldId="256"/>
            <ac:spMk id="1030" creationId="{C12575C3-AE4A-6937-D9A4-0009D58E0248}"/>
          </ac:spMkLst>
        </pc:spChg>
        <pc:spChg chg="del">
          <ac:chgData name="Elizabeth Fuller" userId="ca575800-95d4-4ca3-8c8e-4baab32f11bb" providerId="ADAL" clId="{ADB73815-4FBC-4392-9D30-CC4DC87BE649}" dt="2023-05-22T12:25:02.504" v="12" actId="478"/>
          <ac:spMkLst>
            <pc:docMk/>
            <pc:sldMk cId="0" sldId="256"/>
            <ac:spMk id="1031" creationId="{4F0BB78F-9CDA-482E-B192-88C2837D7142}"/>
          </ac:spMkLst>
        </pc:spChg>
        <pc:spChg chg="mod">
          <ac:chgData name="Elizabeth Fuller" userId="ca575800-95d4-4ca3-8c8e-4baab32f11bb" providerId="ADAL" clId="{ADB73815-4FBC-4392-9D30-CC4DC87BE649}" dt="2023-05-22T12:44:01.051" v="216" actId="1035"/>
          <ac:spMkLst>
            <pc:docMk/>
            <pc:sldMk cId="0" sldId="256"/>
            <ac:spMk id="1032" creationId="{60FEFE08-366A-B295-864D-17819AE49887}"/>
          </ac:spMkLst>
        </pc:spChg>
        <pc:spChg chg="mod">
          <ac:chgData name="Elizabeth Fuller" userId="ca575800-95d4-4ca3-8c8e-4baab32f11bb" providerId="ADAL" clId="{ADB73815-4FBC-4392-9D30-CC4DC87BE649}" dt="2023-05-22T12:44:01.051" v="216" actId="1035"/>
          <ac:spMkLst>
            <pc:docMk/>
            <pc:sldMk cId="0" sldId="256"/>
            <ac:spMk id="1035" creationId="{06BB20D7-CB19-1181-6496-2097E17F4AFA}"/>
          </ac:spMkLst>
        </pc:spChg>
        <pc:spChg chg="mod">
          <ac:chgData name="Elizabeth Fuller" userId="ca575800-95d4-4ca3-8c8e-4baab32f11bb" providerId="ADAL" clId="{ADB73815-4FBC-4392-9D30-CC4DC87BE649}" dt="2023-05-22T12:33:30.286" v="45" actId="1076"/>
          <ac:spMkLst>
            <pc:docMk/>
            <pc:sldMk cId="0" sldId="256"/>
            <ac:spMk id="3074" creationId="{00000000-0000-0000-0000-000000000000}"/>
          </ac:spMkLst>
        </pc:spChg>
        <pc:spChg chg="mod">
          <ac:chgData name="Elizabeth Fuller" userId="ca575800-95d4-4ca3-8c8e-4baab32f11bb" providerId="ADAL" clId="{ADB73815-4FBC-4392-9D30-CC4DC87BE649}" dt="2023-05-22T12:43:50.104" v="210" actId="1076"/>
          <ac:spMkLst>
            <pc:docMk/>
            <pc:sldMk cId="0" sldId="256"/>
            <ac:spMk id="3077" creationId="{00000000-0000-0000-0000-000000000000}"/>
          </ac:spMkLst>
        </pc:spChg>
        <pc:spChg chg="mod">
          <ac:chgData name="Elizabeth Fuller" userId="ca575800-95d4-4ca3-8c8e-4baab32f11bb" providerId="ADAL" clId="{ADB73815-4FBC-4392-9D30-CC4DC87BE649}" dt="2023-05-22T12:44:01.051" v="216" actId="1035"/>
          <ac:spMkLst>
            <pc:docMk/>
            <pc:sldMk cId="0" sldId="256"/>
            <ac:spMk id="3084" creationId="{30D7FCFF-96BC-B60D-CB04-0B2CBAA7481A}"/>
          </ac:spMkLst>
        </pc:spChg>
        <pc:spChg chg="mod">
          <ac:chgData name="Elizabeth Fuller" userId="ca575800-95d4-4ca3-8c8e-4baab32f11bb" providerId="ADAL" clId="{ADB73815-4FBC-4392-9D30-CC4DC87BE649}" dt="2023-05-22T12:44:01.051" v="216" actId="1035"/>
          <ac:spMkLst>
            <pc:docMk/>
            <pc:sldMk cId="0" sldId="256"/>
            <ac:spMk id="3087" creationId="{9C504F93-DF04-D40F-4FD7-D9DDB15E86F4}"/>
          </ac:spMkLst>
        </pc:spChg>
        <pc:spChg chg="mod">
          <ac:chgData name="Elizabeth Fuller" userId="ca575800-95d4-4ca3-8c8e-4baab32f11bb" providerId="ADAL" clId="{ADB73815-4FBC-4392-9D30-CC4DC87BE649}" dt="2023-05-22T12:44:01.051" v="216" actId="1035"/>
          <ac:spMkLst>
            <pc:docMk/>
            <pc:sldMk cId="0" sldId="256"/>
            <ac:spMk id="3091" creationId="{10C85ACA-F3CD-021F-5F4C-837282BA7918}"/>
          </ac:spMkLst>
        </pc:spChg>
        <pc:spChg chg="mod">
          <ac:chgData name="Elizabeth Fuller" userId="ca575800-95d4-4ca3-8c8e-4baab32f11bb" providerId="ADAL" clId="{ADB73815-4FBC-4392-9D30-CC4DC87BE649}" dt="2023-05-22T17:06:17.987" v="4635" actId="14100"/>
          <ac:spMkLst>
            <pc:docMk/>
            <pc:sldMk cId="0" sldId="256"/>
            <ac:spMk id="3094" creationId="{D15692ED-4F99-C52F-07DC-F02B93038434}"/>
          </ac:spMkLst>
        </pc:spChg>
        <pc:spChg chg="mod">
          <ac:chgData name="Elizabeth Fuller" userId="ca575800-95d4-4ca3-8c8e-4baab32f11bb" providerId="ADAL" clId="{ADB73815-4FBC-4392-9D30-CC4DC87BE649}" dt="2023-05-22T12:44:01.051" v="216" actId="1035"/>
          <ac:spMkLst>
            <pc:docMk/>
            <pc:sldMk cId="0" sldId="256"/>
            <ac:spMk id="3110" creationId="{D581AF9B-99BB-0A2B-9505-9EAF178BAE88}"/>
          </ac:spMkLst>
        </pc:spChg>
        <pc:spChg chg="mod">
          <ac:chgData name="Elizabeth Fuller" userId="ca575800-95d4-4ca3-8c8e-4baab32f11bb" providerId="ADAL" clId="{ADB73815-4FBC-4392-9D30-CC4DC87BE649}" dt="2023-05-22T12:44:01.051" v="216" actId="1035"/>
          <ac:spMkLst>
            <pc:docMk/>
            <pc:sldMk cId="0" sldId="256"/>
            <ac:spMk id="3113" creationId="{57E4833E-F292-AC60-ABF3-56576E4A607F}"/>
          </ac:spMkLst>
        </pc:spChg>
        <pc:spChg chg="mod">
          <ac:chgData name="Elizabeth Fuller" userId="ca575800-95d4-4ca3-8c8e-4baab32f11bb" providerId="ADAL" clId="{ADB73815-4FBC-4392-9D30-CC4DC87BE649}" dt="2023-05-22T16:10:55.647" v="1243" actId="14100"/>
          <ac:spMkLst>
            <pc:docMk/>
            <pc:sldMk cId="0" sldId="256"/>
            <ac:spMk id="3122" creationId="{6863C2BF-4890-0EA9-B6E8-DA92A247C9DF}"/>
          </ac:spMkLst>
        </pc:spChg>
        <pc:spChg chg="mod">
          <ac:chgData name="Elizabeth Fuller" userId="ca575800-95d4-4ca3-8c8e-4baab32f11bb" providerId="ADAL" clId="{ADB73815-4FBC-4392-9D30-CC4DC87BE649}" dt="2023-05-22T12:44:01.051" v="216" actId="1035"/>
          <ac:spMkLst>
            <pc:docMk/>
            <pc:sldMk cId="0" sldId="256"/>
            <ac:spMk id="3123" creationId="{2EBF65FB-97A6-B660-318A-480BEB688D96}"/>
          </ac:spMkLst>
        </pc:spChg>
        <pc:spChg chg="mod">
          <ac:chgData name="Elizabeth Fuller" userId="ca575800-95d4-4ca3-8c8e-4baab32f11bb" providerId="ADAL" clId="{ADB73815-4FBC-4392-9D30-CC4DC87BE649}" dt="2023-05-22T16:10:19.656" v="1236" actId="14100"/>
          <ac:spMkLst>
            <pc:docMk/>
            <pc:sldMk cId="0" sldId="256"/>
            <ac:spMk id="3124" creationId="{20B248E4-75A9-0F79-166D-C2EEF0444F21}"/>
          </ac:spMkLst>
        </pc:spChg>
        <pc:spChg chg="mod">
          <ac:chgData name="Elizabeth Fuller" userId="ca575800-95d4-4ca3-8c8e-4baab32f11bb" providerId="ADAL" clId="{ADB73815-4FBC-4392-9D30-CC4DC87BE649}" dt="2023-05-22T16:10:46.671" v="1240" actId="14100"/>
          <ac:spMkLst>
            <pc:docMk/>
            <pc:sldMk cId="0" sldId="256"/>
            <ac:spMk id="3125" creationId="{7E31923B-29DC-C3FB-4E57-97C648C22DF6}"/>
          </ac:spMkLst>
        </pc:spChg>
        <pc:spChg chg="del">
          <ac:chgData name="Elizabeth Fuller" userId="ca575800-95d4-4ca3-8c8e-4baab32f11bb" providerId="ADAL" clId="{ADB73815-4FBC-4392-9D30-CC4DC87BE649}" dt="2023-05-22T12:24:59.449" v="11" actId="478"/>
          <ac:spMkLst>
            <pc:docMk/>
            <pc:sldMk cId="0" sldId="256"/>
            <ac:spMk id="3126" creationId="{19765AB3-58F4-6534-D648-AA79BB8995A6}"/>
          </ac:spMkLst>
        </pc:spChg>
        <pc:spChg chg="del">
          <ac:chgData name="Elizabeth Fuller" userId="ca575800-95d4-4ca3-8c8e-4baab32f11bb" providerId="ADAL" clId="{ADB73815-4FBC-4392-9D30-CC4DC87BE649}" dt="2023-05-22T12:24:59.449" v="11" actId="478"/>
          <ac:spMkLst>
            <pc:docMk/>
            <pc:sldMk cId="0" sldId="256"/>
            <ac:spMk id="3127" creationId="{3390A61D-EF1E-FD65-3F1E-A16703B238E4}"/>
          </ac:spMkLst>
        </pc:spChg>
        <pc:spChg chg="del">
          <ac:chgData name="Elizabeth Fuller" userId="ca575800-95d4-4ca3-8c8e-4baab32f11bb" providerId="ADAL" clId="{ADB73815-4FBC-4392-9D30-CC4DC87BE649}" dt="2023-05-22T12:24:59.449" v="11" actId="478"/>
          <ac:spMkLst>
            <pc:docMk/>
            <pc:sldMk cId="0" sldId="256"/>
            <ac:spMk id="3128" creationId="{D0E2CA4F-E9C8-2CF3-BB2C-EB162FF07552}"/>
          </ac:spMkLst>
        </pc:spChg>
        <pc:spChg chg="del">
          <ac:chgData name="Elizabeth Fuller" userId="ca575800-95d4-4ca3-8c8e-4baab32f11bb" providerId="ADAL" clId="{ADB73815-4FBC-4392-9D30-CC4DC87BE649}" dt="2023-05-22T12:24:59.449" v="11" actId="478"/>
          <ac:spMkLst>
            <pc:docMk/>
            <pc:sldMk cId="0" sldId="256"/>
            <ac:spMk id="3129" creationId="{06905391-5278-4A25-02F2-B451C6379DDC}"/>
          </ac:spMkLst>
        </pc:spChg>
        <pc:spChg chg="del">
          <ac:chgData name="Elizabeth Fuller" userId="ca575800-95d4-4ca3-8c8e-4baab32f11bb" providerId="ADAL" clId="{ADB73815-4FBC-4392-9D30-CC4DC87BE649}" dt="2023-05-22T12:24:59.449" v="11" actId="478"/>
          <ac:spMkLst>
            <pc:docMk/>
            <pc:sldMk cId="0" sldId="256"/>
            <ac:spMk id="3130" creationId="{EC378645-B04D-D1D8-44E6-CB6E2E79783E}"/>
          </ac:spMkLst>
        </pc:spChg>
        <pc:spChg chg="del">
          <ac:chgData name="Elizabeth Fuller" userId="ca575800-95d4-4ca3-8c8e-4baab32f11bb" providerId="ADAL" clId="{ADB73815-4FBC-4392-9D30-CC4DC87BE649}" dt="2023-05-22T12:24:59.449" v="11" actId="478"/>
          <ac:spMkLst>
            <pc:docMk/>
            <pc:sldMk cId="0" sldId="256"/>
            <ac:spMk id="3131" creationId="{F9B79D05-2866-934F-B25A-64F8E4E9CA9F}"/>
          </ac:spMkLst>
        </pc:spChg>
        <pc:spChg chg="del">
          <ac:chgData name="Elizabeth Fuller" userId="ca575800-95d4-4ca3-8c8e-4baab32f11bb" providerId="ADAL" clId="{ADB73815-4FBC-4392-9D30-CC4DC87BE649}" dt="2023-05-22T12:24:59.449" v="11" actId="478"/>
          <ac:spMkLst>
            <pc:docMk/>
            <pc:sldMk cId="0" sldId="256"/>
            <ac:spMk id="3132" creationId="{820D6474-1735-8CE7-50AB-9D3E5E88B9B0}"/>
          </ac:spMkLst>
        </pc:spChg>
        <pc:spChg chg="del">
          <ac:chgData name="Elizabeth Fuller" userId="ca575800-95d4-4ca3-8c8e-4baab32f11bb" providerId="ADAL" clId="{ADB73815-4FBC-4392-9D30-CC4DC87BE649}" dt="2023-05-22T12:24:59.449" v="11" actId="478"/>
          <ac:spMkLst>
            <pc:docMk/>
            <pc:sldMk cId="0" sldId="256"/>
            <ac:spMk id="3133" creationId="{AFB20999-94DD-7167-481A-707A93231A31}"/>
          </ac:spMkLst>
        </pc:spChg>
        <pc:spChg chg="del">
          <ac:chgData name="Elizabeth Fuller" userId="ca575800-95d4-4ca3-8c8e-4baab32f11bb" providerId="ADAL" clId="{ADB73815-4FBC-4392-9D30-CC4DC87BE649}" dt="2023-05-22T12:24:59.449" v="11" actId="478"/>
          <ac:spMkLst>
            <pc:docMk/>
            <pc:sldMk cId="0" sldId="256"/>
            <ac:spMk id="3134" creationId="{E5E31F63-9313-23C3-1A27-ECBEABB6B11B}"/>
          </ac:spMkLst>
        </pc:spChg>
        <pc:spChg chg="del">
          <ac:chgData name="Elizabeth Fuller" userId="ca575800-95d4-4ca3-8c8e-4baab32f11bb" providerId="ADAL" clId="{ADB73815-4FBC-4392-9D30-CC4DC87BE649}" dt="2023-05-22T12:24:59.449" v="11" actId="478"/>
          <ac:spMkLst>
            <pc:docMk/>
            <pc:sldMk cId="0" sldId="256"/>
            <ac:spMk id="3135" creationId="{CF551780-4C04-3D38-EF15-5D940840091B}"/>
          </ac:spMkLst>
        </pc:spChg>
        <pc:spChg chg="del">
          <ac:chgData name="Elizabeth Fuller" userId="ca575800-95d4-4ca3-8c8e-4baab32f11bb" providerId="ADAL" clId="{ADB73815-4FBC-4392-9D30-CC4DC87BE649}" dt="2023-05-22T12:24:59.449" v="11" actId="478"/>
          <ac:spMkLst>
            <pc:docMk/>
            <pc:sldMk cId="0" sldId="256"/>
            <ac:spMk id="3136" creationId="{67D86DD8-63E0-C94B-3B46-09DAC71D6771}"/>
          </ac:spMkLst>
        </pc:spChg>
        <pc:spChg chg="del">
          <ac:chgData name="Elizabeth Fuller" userId="ca575800-95d4-4ca3-8c8e-4baab32f11bb" providerId="ADAL" clId="{ADB73815-4FBC-4392-9D30-CC4DC87BE649}" dt="2023-05-22T12:24:59.449" v="11" actId="478"/>
          <ac:spMkLst>
            <pc:docMk/>
            <pc:sldMk cId="0" sldId="256"/>
            <ac:spMk id="3137" creationId="{AE5D1BB1-AE5F-DFB0-35E1-04FD688F7CA8}"/>
          </ac:spMkLst>
        </pc:spChg>
        <pc:spChg chg="del">
          <ac:chgData name="Elizabeth Fuller" userId="ca575800-95d4-4ca3-8c8e-4baab32f11bb" providerId="ADAL" clId="{ADB73815-4FBC-4392-9D30-CC4DC87BE649}" dt="2023-05-22T12:24:59.449" v="11" actId="478"/>
          <ac:spMkLst>
            <pc:docMk/>
            <pc:sldMk cId="0" sldId="256"/>
            <ac:spMk id="3138" creationId="{500561A6-8517-E95C-E542-869E1BEBA632}"/>
          </ac:spMkLst>
        </pc:spChg>
        <pc:spChg chg="del">
          <ac:chgData name="Elizabeth Fuller" userId="ca575800-95d4-4ca3-8c8e-4baab32f11bb" providerId="ADAL" clId="{ADB73815-4FBC-4392-9D30-CC4DC87BE649}" dt="2023-05-22T12:24:59.449" v="11" actId="478"/>
          <ac:spMkLst>
            <pc:docMk/>
            <pc:sldMk cId="0" sldId="256"/>
            <ac:spMk id="3139" creationId="{8D091AEE-D398-6142-6850-12224D39B314}"/>
          </ac:spMkLst>
        </pc:spChg>
        <pc:spChg chg="del">
          <ac:chgData name="Elizabeth Fuller" userId="ca575800-95d4-4ca3-8c8e-4baab32f11bb" providerId="ADAL" clId="{ADB73815-4FBC-4392-9D30-CC4DC87BE649}" dt="2023-05-22T12:24:59.449" v="11" actId="478"/>
          <ac:spMkLst>
            <pc:docMk/>
            <pc:sldMk cId="0" sldId="256"/>
            <ac:spMk id="3140" creationId="{3312788A-B6BF-973E-26D4-C54A357098B5}"/>
          </ac:spMkLst>
        </pc:spChg>
        <pc:spChg chg="del">
          <ac:chgData name="Elizabeth Fuller" userId="ca575800-95d4-4ca3-8c8e-4baab32f11bb" providerId="ADAL" clId="{ADB73815-4FBC-4392-9D30-CC4DC87BE649}" dt="2023-05-22T12:24:59.449" v="11" actId="478"/>
          <ac:spMkLst>
            <pc:docMk/>
            <pc:sldMk cId="0" sldId="256"/>
            <ac:spMk id="3141" creationId="{2E578321-521F-659E-AA2A-3A32986F96A5}"/>
          </ac:spMkLst>
        </pc:spChg>
        <pc:spChg chg="del">
          <ac:chgData name="Elizabeth Fuller" userId="ca575800-95d4-4ca3-8c8e-4baab32f11bb" providerId="ADAL" clId="{ADB73815-4FBC-4392-9D30-CC4DC87BE649}" dt="2023-05-22T12:24:59.449" v="11" actId="478"/>
          <ac:spMkLst>
            <pc:docMk/>
            <pc:sldMk cId="0" sldId="256"/>
            <ac:spMk id="3142" creationId="{328996BE-E783-BE6D-B0DC-C569B59198D7}"/>
          </ac:spMkLst>
        </pc:spChg>
        <pc:spChg chg="del">
          <ac:chgData name="Elizabeth Fuller" userId="ca575800-95d4-4ca3-8c8e-4baab32f11bb" providerId="ADAL" clId="{ADB73815-4FBC-4392-9D30-CC4DC87BE649}" dt="2023-05-22T12:24:59.449" v="11" actId="478"/>
          <ac:spMkLst>
            <pc:docMk/>
            <pc:sldMk cId="0" sldId="256"/>
            <ac:spMk id="3143" creationId="{45F1717F-A975-47F9-768D-6A858E6AADE7}"/>
          </ac:spMkLst>
        </pc:spChg>
        <pc:spChg chg="mod">
          <ac:chgData name="Elizabeth Fuller" userId="ca575800-95d4-4ca3-8c8e-4baab32f11bb" providerId="ADAL" clId="{ADB73815-4FBC-4392-9D30-CC4DC87BE649}" dt="2023-05-22T12:44:01.051" v="216" actId="1035"/>
          <ac:spMkLst>
            <pc:docMk/>
            <pc:sldMk cId="0" sldId="256"/>
            <ac:spMk id="3149" creationId="{48BCACC0-9CB8-D39D-009B-CCC156C41759}"/>
          </ac:spMkLst>
        </pc:spChg>
        <pc:spChg chg="mod">
          <ac:chgData name="Elizabeth Fuller" userId="ca575800-95d4-4ca3-8c8e-4baab32f11bb" providerId="ADAL" clId="{ADB73815-4FBC-4392-9D30-CC4DC87BE649}" dt="2023-05-22T12:43:45.181" v="209" actId="14100"/>
          <ac:spMkLst>
            <pc:docMk/>
            <pc:sldMk cId="0" sldId="256"/>
            <ac:spMk id="3150" creationId="{157E5606-2330-6293-AF33-4DC88B990DA0}"/>
          </ac:spMkLst>
        </pc:spChg>
        <pc:spChg chg="del">
          <ac:chgData name="Elizabeth Fuller" userId="ca575800-95d4-4ca3-8c8e-4baab32f11bb" providerId="ADAL" clId="{ADB73815-4FBC-4392-9D30-CC4DC87BE649}" dt="2023-05-22T12:24:59.449" v="11" actId="478"/>
          <ac:spMkLst>
            <pc:docMk/>
            <pc:sldMk cId="0" sldId="256"/>
            <ac:spMk id="3159" creationId="{73D28EE5-ECB9-6192-D41A-9C23A925F9F5}"/>
          </ac:spMkLst>
        </pc:spChg>
        <pc:spChg chg="mod">
          <ac:chgData name="Elizabeth Fuller" userId="ca575800-95d4-4ca3-8c8e-4baab32f11bb" providerId="ADAL" clId="{ADB73815-4FBC-4392-9D30-CC4DC87BE649}" dt="2023-05-22T16:10:52.287" v="1242" actId="14100"/>
          <ac:spMkLst>
            <pc:docMk/>
            <pc:sldMk cId="0" sldId="256"/>
            <ac:spMk id="3160" creationId="{6692A3DB-AEA6-E4CF-F038-15F5F34241A2}"/>
          </ac:spMkLst>
        </pc:spChg>
        <pc:spChg chg="mod">
          <ac:chgData name="Elizabeth Fuller" userId="ca575800-95d4-4ca3-8c8e-4baab32f11bb" providerId="ADAL" clId="{ADB73815-4FBC-4392-9D30-CC4DC87BE649}" dt="2023-05-22T12:44:01.051" v="216" actId="1035"/>
          <ac:spMkLst>
            <pc:docMk/>
            <pc:sldMk cId="0" sldId="256"/>
            <ac:spMk id="3161" creationId="{7D29D496-82BE-2B68-4AC9-F42D8F0E3A42}"/>
          </ac:spMkLst>
        </pc:spChg>
        <pc:spChg chg="mod">
          <ac:chgData name="Elizabeth Fuller" userId="ca575800-95d4-4ca3-8c8e-4baab32f11bb" providerId="ADAL" clId="{ADB73815-4FBC-4392-9D30-CC4DC87BE649}" dt="2023-05-22T17:10:43.800" v="4904" actId="20577"/>
          <ac:spMkLst>
            <pc:docMk/>
            <pc:sldMk cId="0" sldId="256"/>
            <ac:spMk id="3162" creationId="{57673111-9F61-35D7-7E65-3F0014885E53}"/>
          </ac:spMkLst>
        </pc:spChg>
        <pc:spChg chg="mod">
          <ac:chgData name="Elizabeth Fuller" userId="ca575800-95d4-4ca3-8c8e-4baab32f11bb" providerId="ADAL" clId="{ADB73815-4FBC-4392-9D30-CC4DC87BE649}" dt="2023-05-22T16:10:49.607" v="1241" actId="14100"/>
          <ac:spMkLst>
            <pc:docMk/>
            <pc:sldMk cId="0" sldId="256"/>
            <ac:spMk id="3163" creationId="{53AA326B-C097-CCF9-85B5-066DF5B9F3D4}"/>
          </ac:spMkLst>
        </pc:spChg>
        <pc:spChg chg="del">
          <ac:chgData name="Elizabeth Fuller" userId="ca575800-95d4-4ca3-8c8e-4baab32f11bb" providerId="ADAL" clId="{ADB73815-4FBC-4392-9D30-CC4DC87BE649}" dt="2023-05-22T12:24:59.449" v="11" actId="478"/>
          <ac:spMkLst>
            <pc:docMk/>
            <pc:sldMk cId="0" sldId="256"/>
            <ac:spMk id="3164" creationId="{3DBC1048-E306-5F63-AB09-8FD5AA7EDA95}"/>
          </ac:spMkLst>
        </pc:spChg>
        <pc:spChg chg="mod">
          <ac:chgData name="Elizabeth Fuller" userId="ca575800-95d4-4ca3-8c8e-4baab32f11bb" providerId="ADAL" clId="{ADB73815-4FBC-4392-9D30-CC4DC87BE649}" dt="2023-05-22T16:10:59.912" v="1244" actId="14100"/>
          <ac:spMkLst>
            <pc:docMk/>
            <pc:sldMk cId="0" sldId="256"/>
            <ac:spMk id="3165" creationId="{0FB09F71-8660-2136-9ABF-DC938DFD453E}"/>
          </ac:spMkLst>
        </pc:spChg>
        <pc:spChg chg="mod">
          <ac:chgData name="Elizabeth Fuller" userId="ca575800-95d4-4ca3-8c8e-4baab32f11bb" providerId="ADAL" clId="{ADB73815-4FBC-4392-9D30-CC4DC87BE649}" dt="2023-05-22T16:11:02.903" v="1245" actId="14100"/>
          <ac:spMkLst>
            <pc:docMk/>
            <pc:sldMk cId="0" sldId="256"/>
            <ac:spMk id="3166" creationId="{6792468D-1E7F-79B7-6F3B-594B48E3C2DF}"/>
          </ac:spMkLst>
        </pc:spChg>
        <pc:spChg chg="mod">
          <ac:chgData name="Elizabeth Fuller" userId="ca575800-95d4-4ca3-8c8e-4baab32f11bb" providerId="ADAL" clId="{ADB73815-4FBC-4392-9D30-CC4DC87BE649}" dt="2023-05-22T16:11:05.487" v="1246" actId="1076"/>
          <ac:spMkLst>
            <pc:docMk/>
            <pc:sldMk cId="0" sldId="256"/>
            <ac:spMk id="3167" creationId="{C65498C1-0EDC-200F-5B34-1E03852DD4D3}"/>
          </ac:spMkLst>
        </pc:spChg>
        <pc:spChg chg="mod">
          <ac:chgData name="Elizabeth Fuller" userId="ca575800-95d4-4ca3-8c8e-4baab32f11bb" providerId="ADAL" clId="{ADB73815-4FBC-4392-9D30-CC4DC87BE649}" dt="2023-05-22T12:44:01.051" v="216" actId="1035"/>
          <ac:spMkLst>
            <pc:docMk/>
            <pc:sldMk cId="0" sldId="256"/>
            <ac:spMk id="3170" creationId="{B5B66337-284D-2C3F-C550-C290AF419101}"/>
          </ac:spMkLst>
        </pc:spChg>
        <pc:spChg chg="mod">
          <ac:chgData name="Elizabeth Fuller" userId="ca575800-95d4-4ca3-8c8e-4baab32f11bb" providerId="ADAL" clId="{ADB73815-4FBC-4392-9D30-CC4DC87BE649}" dt="2023-05-22T12:44:01.051" v="216" actId="1035"/>
          <ac:spMkLst>
            <pc:docMk/>
            <pc:sldMk cId="0" sldId="256"/>
            <ac:spMk id="3173" creationId="{6186DAA5-B545-AB95-6BDB-5166F921841E}"/>
          </ac:spMkLst>
        </pc:spChg>
        <pc:spChg chg="mod">
          <ac:chgData name="Elizabeth Fuller" userId="ca575800-95d4-4ca3-8c8e-4baab32f11bb" providerId="ADAL" clId="{ADB73815-4FBC-4392-9D30-CC4DC87BE649}" dt="2023-05-22T12:44:01.051" v="216" actId="1035"/>
          <ac:spMkLst>
            <pc:docMk/>
            <pc:sldMk cId="0" sldId="256"/>
            <ac:spMk id="3174" creationId="{CD86F6C9-2207-7B2F-D1BC-264B356E7BB1}"/>
          </ac:spMkLst>
        </pc:spChg>
        <pc:spChg chg="mod">
          <ac:chgData name="Elizabeth Fuller" userId="ca575800-95d4-4ca3-8c8e-4baab32f11bb" providerId="ADAL" clId="{ADB73815-4FBC-4392-9D30-CC4DC87BE649}" dt="2023-05-22T12:44:01.051" v="216" actId="1035"/>
          <ac:spMkLst>
            <pc:docMk/>
            <pc:sldMk cId="0" sldId="256"/>
            <ac:spMk id="3175" creationId="{B9CB8C4E-9A88-5BE0-5254-C3BA529511FF}"/>
          </ac:spMkLst>
        </pc:spChg>
        <pc:spChg chg="mod">
          <ac:chgData name="Elizabeth Fuller" userId="ca575800-95d4-4ca3-8c8e-4baab32f11bb" providerId="ADAL" clId="{ADB73815-4FBC-4392-9D30-CC4DC87BE649}" dt="2023-05-22T12:44:01.051" v="216" actId="1035"/>
          <ac:spMkLst>
            <pc:docMk/>
            <pc:sldMk cId="0" sldId="256"/>
            <ac:spMk id="3200" creationId="{78EF88CF-CB1D-C142-337E-CF74525C81BE}"/>
          </ac:spMkLst>
        </pc:spChg>
        <pc:spChg chg="mod">
          <ac:chgData name="Elizabeth Fuller" userId="ca575800-95d4-4ca3-8c8e-4baab32f11bb" providerId="ADAL" clId="{ADB73815-4FBC-4392-9D30-CC4DC87BE649}" dt="2023-05-22T16:11:42.223" v="1252" actId="14100"/>
          <ac:spMkLst>
            <pc:docMk/>
            <pc:sldMk cId="0" sldId="256"/>
            <ac:spMk id="3204" creationId="{09405335-C182-95B1-1EEF-4C8564A75612}"/>
          </ac:spMkLst>
        </pc:spChg>
        <pc:spChg chg="mod">
          <ac:chgData name="Elizabeth Fuller" userId="ca575800-95d4-4ca3-8c8e-4baab32f11bb" providerId="ADAL" clId="{ADB73815-4FBC-4392-9D30-CC4DC87BE649}" dt="2023-05-22T16:11:52.207" v="1255" actId="1076"/>
          <ac:spMkLst>
            <pc:docMk/>
            <pc:sldMk cId="0" sldId="256"/>
            <ac:spMk id="3205" creationId="{FB6AE032-80CB-E714-C146-48EC1255487E}"/>
          </ac:spMkLst>
        </pc:spChg>
        <pc:spChg chg="mod">
          <ac:chgData name="Elizabeth Fuller" userId="ca575800-95d4-4ca3-8c8e-4baab32f11bb" providerId="ADAL" clId="{ADB73815-4FBC-4392-9D30-CC4DC87BE649}" dt="2023-05-22T16:12:01.652" v="1256" actId="20577"/>
          <ac:spMkLst>
            <pc:docMk/>
            <pc:sldMk cId="0" sldId="256"/>
            <ac:spMk id="3207" creationId="{7EDDCB03-3A97-862D-0187-B346F0227529}"/>
          </ac:spMkLst>
        </pc:spChg>
        <pc:spChg chg="mod">
          <ac:chgData name="Elizabeth Fuller" userId="ca575800-95d4-4ca3-8c8e-4baab32f11bb" providerId="ADAL" clId="{ADB73815-4FBC-4392-9D30-CC4DC87BE649}" dt="2023-05-22T16:11:46.416" v="1254" actId="1076"/>
          <ac:spMkLst>
            <pc:docMk/>
            <pc:sldMk cId="0" sldId="256"/>
            <ac:spMk id="3208" creationId="{29222EAB-2A69-9040-7E0B-06964596D2E9}"/>
          </ac:spMkLst>
        </pc:spChg>
        <pc:grpChg chg="mod">
          <ac:chgData name="Elizabeth Fuller" userId="ca575800-95d4-4ca3-8c8e-4baab32f11bb" providerId="ADAL" clId="{ADB73815-4FBC-4392-9D30-CC4DC87BE649}" dt="2023-05-22T12:44:01.051" v="216" actId="1035"/>
          <ac:grpSpMkLst>
            <pc:docMk/>
            <pc:sldMk cId="0" sldId="256"/>
            <ac:grpSpMk id="24" creationId="{02075695-BB90-CE52-2463-A131C62C568F}"/>
          </ac:grpSpMkLst>
        </pc:grpChg>
        <pc:grpChg chg="del">
          <ac:chgData name="Elizabeth Fuller" userId="ca575800-95d4-4ca3-8c8e-4baab32f11bb" providerId="ADAL" clId="{ADB73815-4FBC-4392-9D30-CC4DC87BE649}" dt="2023-05-22T12:24:59.449" v="11" actId="478"/>
          <ac:grpSpMkLst>
            <pc:docMk/>
            <pc:sldMk cId="0" sldId="256"/>
            <ac:grpSpMk id="1048" creationId="{1A55102A-8C9D-FCBF-14BF-C5262A353051}"/>
          </ac:grpSpMkLst>
        </pc:grpChg>
        <pc:grpChg chg="mod">
          <ac:chgData name="Elizabeth Fuller" userId="ca575800-95d4-4ca3-8c8e-4baab32f11bb" providerId="ADAL" clId="{ADB73815-4FBC-4392-9D30-CC4DC87BE649}" dt="2023-05-22T12:44:01.051" v="216" actId="1035"/>
          <ac:grpSpMkLst>
            <pc:docMk/>
            <pc:sldMk cId="0" sldId="256"/>
            <ac:grpSpMk id="3073" creationId="{43EC5AA7-2FC6-98FE-CB3C-B0C27596E4B1}"/>
          </ac:grpSpMkLst>
        </pc:grpChg>
        <pc:grpChg chg="mod">
          <ac:chgData name="Elizabeth Fuller" userId="ca575800-95d4-4ca3-8c8e-4baab32f11bb" providerId="ADAL" clId="{ADB73815-4FBC-4392-9D30-CC4DC87BE649}" dt="2023-05-22T12:44:01.051" v="216" actId="1035"/>
          <ac:grpSpMkLst>
            <pc:docMk/>
            <pc:sldMk cId="0" sldId="256"/>
            <ac:grpSpMk id="3081" creationId="{E4082AE2-1E64-996B-08ED-C43D4ADC37E5}"/>
          </ac:grpSpMkLst>
        </pc:grpChg>
        <pc:grpChg chg="mod">
          <ac:chgData name="Elizabeth Fuller" userId="ca575800-95d4-4ca3-8c8e-4baab32f11bb" providerId="ADAL" clId="{ADB73815-4FBC-4392-9D30-CC4DC87BE649}" dt="2023-05-22T12:44:01.051" v="216" actId="1035"/>
          <ac:grpSpMkLst>
            <pc:docMk/>
            <pc:sldMk cId="0" sldId="256"/>
            <ac:grpSpMk id="3092" creationId="{5B2EAFC8-9C11-2B0F-0424-C117EB0F2D66}"/>
          </ac:grpSpMkLst>
        </pc:grpChg>
        <pc:grpChg chg="del">
          <ac:chgData name="Elizabeth Fuller" userId="ca575800-95d4-4ca3-8c8e-4baab32f11bb" providerId="ADAL" clId="{ADB73815-4FBC-4392-9D30-CC4DC87BE649}" dt="2023-05-22T12:24:59.449" v="11" actId="478"/>
          <ac:grpSpMkLst>
            <pc:docMk/>
            <pc:sldMk cId="0" sldId="256"/>
            <ac:grpSpMk id="3153" creationId="{7E75B4A4-F5D8-DC18-456D-8B0EBCDE2C05}"/>
          </ac:grpSpMkLst>
        </pc:grpChg>
        <pc:grpChg chg="mod">
          <ac:chgData name="Elizabeth Fuller" userId="ca575800-95d4-4ca3-8c8e-4baab32f11bb" providerId="ADAL" clId="{ADB73815-4FBC-4392-9D30-CC4DC87BE649}" dt="2023-05-22T12:44:01.051" v="216" actId="1035"/>
          <ac:grpSpMkLst>
            <pc:docMk/>
            <pc:sldMk cId="0" sldId="256"/>
            <ac:grpSpMk id="3186" creationId="{0CE2F14C-28E7-429D-2812-8C9EDE998761}"/>
          </ac:grpSpMkLst>
        </pc:grpChg>
        <pc:grpChg chg="mod">
          <ac:chgData name="Elizabeth Fuller" userId="ca575800-95d4-4ca3-8c8e-4baab32f11bb" providerId="ADAL" clId="{ADB73815-4FBC-4392-9D30-CC4DC87BE649}" dt="2023-05-22T12:44:01.051" v="216" actId="1035"/>
          <ac:grpSpMkLst>
            <pc:docMk/>
            <pc:sldMk cId="0" sldId="256"/>
            <ac:grpSpMk id="3189" creationId="{F6D87A3D-0BCC-8924-2D9E-992D6C39B996}"/>
          </ac:grpSpMkLst>
        </pc:grpChg>
        <pc:grpChg chg="mod">
          <ac:chgData name="Elizabeth Fuller" userId="ca575800-95d4-4ca3-8c8e-4baab32f11bb" providerId="ADAL" clId="{ADB73815-4FBC-4392-9D30-CC4DC87BE649}" dt="2023-05-22T12:44:01.051" v="216" actId="1035"/>
          <ac:grpSpMkLst>
            <pc:docMk/>
            <pc:sldMk cId="0" sldId="256"/>
            <ac:grpSpMk id="3191" creationId="{52D7C1BA-09C9-4B6E-8887-6DBF41760128}"/>
          </ac:grpSpMkLst>
        </pc:grpChg>
        <pc:grpChg chg="mod">
          <ac:chgData name="Elizabeth Fuller" userId="ca575800-95d4-4ca3-8c8e-4baab32f11bb" providerId="ADAL" clId="{ADB73815-4FBC-4392-9D30-CC4DC87BE649}" dt="2023-05-22T12:44:01.051" v="216" actId="1035"/>
          <ac:grpSpMkLst>
            <pc:docMk/>
            <pc:sldMk cId="0" sldId="256"/>
            <ac:grpSpMk id="3192" creationId="{DE4D0AEF-D844-07A9-C1D2-6C17D22B9C55}"/>
          </ac:grpSpMkLst>
        </pc:grpChg>
        <pc:grpChg chg="mod">
          <ac:chgData name="Elizabeth Fuller" userId="ca575800-95d4-4ca3-8c8e-4baab32f11bb" providerId="ADAL" clId="{ADB73815-4FBC-4392-9D30-CC4DC87BE649}" dt="2023-05-22T16:11:16.223" v="1248" actId="1076"/>
          <ac:grpSpMkLst>
            <pc:docMk/>
            <pc:sldMk cId="0" sldId="256"/>
            <ac:grpSpMk id="3193" creationId="{7452BF88-A9CB-E239-2C5B-3D660CBD86E0}"/>
          </ac:grpSpMkLst>
        </pc:grpChg>
        <pc:grpChg chg="mod">
          <ac:chgData name="Elizabeth Fuller" userId="ca575800-95d4-4ca3-8c8e-4baab32f11bb" providerId="ADAL" clId="{ADB73815-4FBC-4392-9D30-CC4DC87BE649}" dt="2023-05-22T16:11:13.873" v="1247" actId="1076"/>
          <ac:grpSpMkLst>
            <pc:docMk/>
            <pc:sldMk cId="0" sldId="256"/>
            <ac:grpSpMk id="3194" creationId="{2BBEFB91-3642-83AA-AA0E-96CB3EB83E5D}"/>
          </ac:grpSpMkLst>
        </pc:grpChg>
        <pc:grpChg chg="mod">
          <ac:chgData name="Elizabeth Fuller" userId="ca575800-95d4-4ca3-8c8e-4baab32f11bb" providerId="ADAL" clId="{ADB73815-4FBC-4392-9D30-CC4DC87BE649}" dt="2023-05-22T16:11:19.799" v="1249" actId="1076"/>
          <ac:grpSpMkLst>
            <pc:docMk/>
            <pc:sldMk cId="0" sldId="256"/>
            <ac:grpSpMk id="3195" creationId="{15B8EEC5-D284-1CE8-D83E-2B0E0D81635A}"/>
          </ac:grpSpMkLst>
        </pc:grpChg>
        <pc:grpChg chg="mod">
          <ac:chgData name="Elizabeth Fuller" userId="ca575800-95d4-4ca3-8c8e-4baab32f11bb" providerId="ADAL" clId="{ADB73815-4FBC-4392-9D30-CC4DC87BE649}" dt="2023-05-22T12:44:01.051" v="216" actId="1035"/>
          <ac:grpSpMkLst>
            <pc:docMk/>
            <pc:sldMk cId="0" sldId="256"/>
            <ac:grpSpMk id="3198" creationId="{8D83BE57-A390-CABA-9087-D129DF92E20E}"/>
          </ac:grpSpMkLst>
        </pc:grpChg>
        <pc:graphicFrameChg chg="mod modGraphic">
          <ac:chgData name="Elizabeth Fuller" userId="ca575800-95d4-4ca3-8c8e-4baab32f11bb" providerId="ADAL" clId="{ADB73815-4FBC-4392-9D30-CC4DC87BE649}" dt="2023-05-22T17:04:30.723" v="4442" actId="1076"/>
          <ac:graphicFrameMkLst>
            <pc:docMk/>
            <pc:sldMk cId="0" sldId="256"/>
            <ac:graphicFrameMk id="3120" creationId="{111EBE28-319F-C716-B588-37A7B12C1F1F}"/>
          </ac:graphicFrameMkLst>
        </pc:graphicFrameChg>
        <pc:picChg chg="mod">
          <ac:chgData name="Elizabeth Fuller" userId="ca575800-95d4-4ca3-8c8e-4baab32f11bb" providerId="ADAL" clId="{ADB73815-4FBC-4392-9D30-CC4DC87BE649}" dt="2023-05-22T12:44:01.051" v="216" actId="1035"/>
          <ac:picMkLst>
            <pc:docMk/>
            <pc:sldMk cId="0" sldId="256"/>
            <ac:picMk id="25" creationId="{D2ABAA5D-9DCE-7FD7-62DA-FEC5A759C546}"/>
          </ac:picMkLst>
        </pc:picChg>
        <pc:picChg chg="mod">
          <ac:chgData name="Elizabeth Fuller" userId="ca575800-95d4-4ca3-8c8e-4baab32f11bb" providerId="ADAL" clId="{ADB73815-4FBC-4392-9D30-CC4DC87BE649}" dt="2023-05-22T12:44:01.051" v="216" actId="1035"/>
          <ac:picMkLst>
            <pc:docMk/>
            <pc:sldMk cId="0" sldId="256"/>
            <ac:picMk id="26" creationId="{D38C2E5F-019A-942F-1250-863232FB14AF}"/>
          </ac:picMkLst>
        </pc:picChg>
        <pc:picChg chg="mod">
          <ac:chgData name="Elizabeth Fuller" userId="ca575800-95d4-4ca3-8c8e-4baab32f11bb" providerId="ADAL" clId="{ADB73815-4FBC-4392-9D30-CC4DC87BE649}" dt="2023-05-22T12:44:01.051" v="216" actId="1035"/>
          <ac:picMkLst>
            <pc:docMk/>
            <pc:sldMk cId="0" sldId="256"/>
            <ac:picMk id="27" creationId="{90BA5065-C08E-E98A-3DDB-9F19965AC87A}"/>
          </ac:picMkLst>
        </pc:picChg>
        <pc:picChg chg="mod">
          <ac:chgData name="Elizabeth Fuller" userId="ca575800-95d4-4ca3-8c8e-4baab32f11bb" providerId="ADAL" clId="{ADB73815-4FBC-4392-9D30-CC4DC87BE649}" dt="2023-05-22T12:44:01.051" v="216" actId="1035"/>
          <ac:picMkLst>
            <pc:docMk/>
            <pc:sldMk cId="0" sldId="256"/>
            <ac:picMk id="29" creationId="{8B718ED4-1B3B-DF3F-9B24-2B92F6118EF2}"/>
          </ac:picMkLst>
        </pc:picChg>
        <pc:picChg chg="mod">
          <ac:chgData name="Elizabeth Fuller" userId="ca575800-95d4-4ca3-8c8e-4baab32f11bb" providerId="ADAL" clId="{ADB73815-4FBC-4392-9D30-CC4DC87BE649}" dt="2023-05-22T12:44:01.051" v="216" actId="1035"/>
          <ac:picMkLst>
            <pc:docMk/>
            <pc:sldMk cId="0" sldId="256"/>
            <ac:picMk id="30" creationId="{A911885C-C85B-F97F-E35B-9702A725C537}"/>
          </ac:picMkLst>
        </pc:picChg>
        <pc:picChg chg="mod">
          <ac:chgData name="Elizabeth Fuller" userId="ca575800-95d4-4ca3-8c8e-4baab32f11bb" providerId="ADAL" clId="{ADB73815-4FBC-4392-9D30-CC4DC87BE649}" dt="2023-05-22T16:10:34.916" v="1238" actId="14100"/>
          <ac:picMkLst>
            <pc:docMk/>
            <pc:sldMk cId="0" sldId="256"/>
            <ac:picMk id="1026" creationId="{A5A72F51-73DA-52FF-D67E-4F2E4EF0627F}"/>
          </ac:picMkLst>
        </pc:picChg>
        <pc:picChg chg="mod">
          <ac:chgData name="Elizabeth Fuller" userId="ca575800-95d4-4ca3-8c8e-4baab32f11bb" providerId="ADAL" clId="{ADB73815-4FBC-4392-9D30-CC4DC87BE649}" dt="2023-05-22T12:44:01.051" v="216" actId="1035"/>
          <ac:picMkLst>
            <pc:docMk/>
            <pc:sldMk cId="0" sldId="256"/>
            <ac:picMk id="3072" creationId="{D7E728A6-D071-D85F-C30B-1DDF5F5CDE68}"/>
          </ac:picMkLst>
        </pc:picChg>
        <pc:picChg chg="mod">
          <ac:chgData name="Elizabeth Fuller" userId="ca575800-95d4-4ca3-8c8e-4baab32f11bb" providerId="ADAL" clId="{ADB73815-4FBC-4392-9D30-CC4DC87BE649}" dt="2023-05-22T12:44:01.051" v="216" actId="1035"/>
          <ac:picMkLst>
            <pc:docMk/>
            <pc:sldMk cId="0" sldId="256"/>
            <ac:picMk id="3075" creationId="{C93FC740-5599-BC95-A3CF-B585A8EF1A50}"/>
          </ac:picMkLst>
        </pc:picChg>
        <pc:picChg chg="mod">
          <ac:chgData name="Elizabeth Fuller" userId="ca575800-95d4-4ca3-8c8e-4baab32f11bb" providerId="ADAL" clId="{ADB73815-4FBC-4392-9D30-CC4DC87BE649}" dt="2023-05-22T12:44:01.051" v="216" actId="1035"/>
          <ac:picMkLst>
            <pc:docMk/>
            <pc:sldMk cId="0" sldId="256"/>
            <ac:picMk id="3078" creationId="{517D7567-88D2-84FA-D061-7AF357B86A07}"/>
          </ac:picMkLst>
        </pc:picChg>
        <pc:picChg chg="mod">
          <ac:chgData name="Elizabeth Fuller" userId="ca575800-95d4-4ca3-8c8e-4baab32f11bb" providerId="ADAL" clId="{ADB73815-4FBC-4392-9D30-CC4DC87BE649}" dt="2023-05-22T12:44:01.051" v="216" actId="1035"/>
          <ac:picMkLst>
            <pc:docMk/>
            <pc:sldMk cId="0" sldId="256"/>
            <ac:picMk id="3080" creationId="{4A38579E-1C8A-8E3F-67D9-B618D95A86FB}"/>
          </ac:picMkLst>
        </pc:picChg>
        <pc:picChg chg="mod">
          <ac:chgData name="Elizabeth Fuller" userId="ca575800-95d4-4ca3-8c8e-4baab32f11bb" providerId="ADAL" clId="{ADB73815-4FBC-4392-9D30-CC4DC87BE649}" dt="2023-05-22T12:44:01.051" v="216" actId="1035"/>
          <ac:picMkLst>
            <pc:docMk/>
            <pc:sldMk cId="0" sldId="256"/>
            <ac:picMk id="3082" creationId="{56D12E9F-C5BA-EDB3-CF8B-C4F1E6995D5A}"/>
          </ac:picMkLst>
        </pc:picChg>
        <pc:picChg chg="mod">
          <ac:chgData name="Elizabeth Fuller" userId="ca575800-95d4-4ca3-8c8e-4baab32f11bb" providerId="ADAL" clId="{ADB73815-4FBC-4392-9D30-CC4DC87BE649}" dt="2023-05-22T12:44:01.051" v="216" actId="1035"/>
          <ac:picMkLst>
            <pc:docMk/>
            <pc:sldMk cId="0" sldId="256"/>
            <ac:picMk id="3083" creationId="{1833BF9A-49B6-8DAE-F1E9-76CC6705E719}"/>
          </ac:picMkLst>
        </pc:picChg>
        <pc:picChg chg="mod">
          <ac:chgData name="Elizabeth Fuller" userId="ca575800-95d4-4ca3-8c8e-4baab32f11bb" providerId="ADAL" clId="{ADB73815-4FBC-4392-9D30-CC4DC87BE649}" dt="2023-05-22T12:44:01.051" v="216" actId="1035"/>
          <ac:picMkLst>
            <pc:docMk/>
            <pc:sldMk cId="0" sldId="256"/>
            <ac:picMk id="3086" creationId="{B2D4861A-1245-3F69-4871-3DDCBAB7E633}"/>
          </ac:picMkLst>
        </pc:picChg>
        <pc:picChg chg="mod">
          <ac:chgData name="Elizabeth Fuller" userId="ca575800-95d4-4ca3-8c8e-4baab32f11bb" providerId="ADAL" clId="{ADB73815-4FBC-4392-9D30-CC4DC87BE649}" dt="2023-05-22T12:44:01.051" v="216" actId="1035"/>
          <ac:picMkLst>
            <pc:docMk/>
            <pc:sldMk cId="0" sldId="256"/>
            <ac:picMk id="3088" creationId="{8626226A-EEF1-67B6-3210-FDC78321C3A5}"/>
          </ac:picMkLst>
        </pc:picChg>
        <pc:picChg chg="mod">
          <ac:chgData name="Elizabeth Fuller" userId="ca575800-95d4-4ca3-8c8e-4baab32f11bb" providerId="ADAL" clId="{ADB73815-4FBC-4392-9D30-CC4DC87BE649}" dt="2023-05-22T12:44:01.051" v="216" actId="1035"/>
          <ac:picMkLst>
            <pc:docMk/>
            <pc:sldMk cId="0" sldId="256"/>
            <ac:picMk id="3103" creationId="{59F3BEE5-01EB-2B3A-E5B8-2442A9085565}"/>
          </ac:picMkLst>
        </pc:picChg>
        <pc:picChg chg="mod">
          <ac:chgData name="Elizabeth Fuller" userId="ca575800-95d4-4ca3-8c8e-4baab32f11bb" providerId="ADAL" clId="{ADB73815-4FBC-4392-9D30-CC4DC87BE649}" dt="2023-05-22T12:44:01.051" v="216" actId="1035"/>
          <ac:picMkLst>
            <pc:docMk/>
            <pc:sldMk cId="0" sldId="256"/>
            <ac:picMk id="3105" creationId="{C0C5856F-8284-E433-5290-D0743A3C0DE2}"/>
          </ac:picMkLst>
        </pc:picChg>
        <pc:picChg chg="mod">
          <ac:chgData name="Elizabeth Fuller" userId="ca575800-95d4-4ca3-8c8e-4baab32f11bb" providerId="ADAL" clId="{ADB73815-4FBC-4392-9D30-CC4DC87BE649}" dt="2023-05-22T12:44:01.051" v="216" actId="1035"/>
          <ac:picMkLst>
            <pc:docMk/>
            <pc:sldMk cId="0" sldId="256"/>
            <ac:picMk id="3107" creationId="{CBEBCD09-D5ED-BCBB-DD5A-01C7A6C3C122}"/>
          </ac:picMkLst>
        </pc:picChg>
        <pc:picChg chg="mod">
          <ac:chgData name="Elizabeth Fuller" userId="ca575800-95d4-4ca3-8c8e-4baab32f11bb" providerId="ADAL" clId="{ADB73815-4FBC-4392-9D30-CC4DC87BE649}" dt="2023-05-22T12:44:01.051" v="216" actId="1035"/>
          <ac:picMkLst>
            <pc:docMk/>
            <pc:sldMk cId="0" sldId="256"/>
            <ac:picMk id="3111" creationId="{CFD49A44-033D-25AE-2D24-FAC95A982552}"/>
          </ac:picMkLst>
        </pc:picChg>
        <pc:picChg chg="mod">
          <ac:chgData name="Elizabeth Fuller" userId="ca575800-95d4-4ca3-8c8e-4baab32f11bb" providerId="ADAL" clId="{ADB73815-4FBC-4392-9D30-CC4DC87BE649}" dt="2023-05-22T12:44:01.051" v="216" actId="1035"/>
          <ac:picMkLst>
            <pc:docMk/>
            <pc:sldMk cId="0" sldId="256"/>
            <ac:picMk id="3112" creationId="{D2CF514F-8592-A1C5-6097-A4641234907B}"/>
          </ac:picMkLst>
        </pc:picChg>
        <pc:picChg chg="mod">
          <ac:chgData name="Elizabeth Fuller" userId="ca575800-95d4-4ca3-8c8e-4baab32f11bb" providerId="ADAL" clId="{ADB73815-4FBC-4392-9D30-CC4DC87BE649}" dt="2023-05-22T17:03:52.121" v="4438" actId="1076"/>
          <ac:picMkLst>
            <pc:docMk/>
            <pc:sldMk cId="0" sldId="256"/>
            <ac:picMk id="3118" creationId="{2BAF7DC3-B423-C0A6-139D-0300589A5CF0}"/>
          </ac:picMkLst>
        </pc:picChg>
        <pc:picChg chg="mod">
          <ac:chgData name="Elizabeth Fuller" userId="ca575800-95d4-4ca3-8c8e-4baab32f11bb" providerId="ADAL" clId="{ADB73815-4FBC-4392-9D30-CC4DC87BE649}" dt="2023-05-22T12:44:01.051" v="216" actId="1035"/>
          <ac:picMkLst>
            <pc:docMk/>
            <pc:sldMk cId="0" sldId="256"/>
            <ac:picMk id="3145" creationId="{F5479D6C-A644-86BF-374B-2249669E8706}"/>
          </ac:picMkLst>
        </pc:picChg>
        <pc:picChg chg="mod">
          <ac:chgData name="Elizabeth Fuller" userId="ca575800-95d4-4ca3-8c8e-4baab32f11bb" providerId="ADAL" clId="{ADB73815-4FBC-4392-9D30-CC4DC87BE649}" dt="2023-05-22T12:44:01.051" v="216" actId="1035"/>
          <ac:picMkLst>
            <pc:docMk/>
            <pc:sldMk cId="0" sldId="256"/>
            <ac:picMk id="3146" creationId="{C056A5FA-C974-15C6-0C6B-159559E223EE}"/>
          </ac:picMkLst>
        </pc:picChg>
        <pc:picChg chg="mod">
          <ac:chgData name="Elizabeth Fuller" userId="ca575800-95d4-4ca3-8c8e-4baab32f11bb" providerId="ADAL" clId="{ADB73815-4FBC-4392-9D30-CC4DC87BE649}" dt="2023-05-22T12:44:01.051" v="216" actId="1035"/>
          <ac:picMkLst>
            <pc:docMk/>
            <pc:sldMk cId="0" sldId="256"/>
            <ac:picMk id="3147" creationId="{AEE7E420-47F4-9C07-D5D6-9DF39D3AE5CD}"/>
          </ac:picMkLst>
        </pc:picChg>
        <pc:picChg chg="del">
          <ac:chgData name="Elizabeth Fuller" userId="ca575800-95d4-4ca3-8c8e-4baab32f11bb" providerId="ADAL" clId="{ADB73815-4FBC-4392-9D30-CC4DC87BE649}" dt="2023-05-22T12:24:59.449" v="11" actId="478"/>
          <ac:picMkLst>
            <pc:docMk/>
            <pc:sldMk cId="0" sldId="256"/>
            <ac:picMk id="3151" creationId="{25760189-2465-6DBC-9AED-01049854A75E}"/>
          </ac:picMkLst>
        </pc:picChg>
        <pc:picChg chg="del">
          <ac:chgData name="Elizabeth Fuller" userId="ca575800-95d4-4ca3-8c8e-4baab32f11bb" providerId="ADAL" clId="{ADB73815-4FBC-4392-9D30-CC4DC87BE649}" dt="2023-05-22T12:24:59.449" v="11" actId="478"/>
          <ac:picMkLst>
            <pc:docMk/>
            <pc:sldMk cId="0" sldId="256"/>
            <ac:picMk id="3152" creationId="{4800696C-F7E6-4184-AC8E-FF430DCD5BFE}"/>
          </ac:picMkLst>
        </pc:picChg>
        <pc:picChg chg="del">
          <ac:chgData name="Elizabeth Fuller" userId="ca575800-95d4-4ca3-8c8e-4baab32f11bb" providerId="ADAL" clId="{ADB73815-4FBC-4392-9D30-CC4DC87BE649}" dt="2023-05-22T12:24:59.449" v="11" actId="478"/>
          <ac:picMkLst>
            <pc:docMk/>
            <pc:sldMk cId="0" sldId="256"/>
            <ac:picMk id="3156" creationId="{E7E465C2-3998-42FF-24C0-3AD39AE28BD0}"/>
          </ac:picMkLst>
        </pc:picChg>
        <pc:picChg chg="del">
          <ac:chgData name="Elizabeth Fuller" userId="ca575800-95d4-4ca3-8c8e-4baab32f11bb" providerId="ADAL" clId="{ADB73815-4FBC-4392-9D30-CC4DC87BE649}" dt="2023-05-22T12:24:59.449" v="11" actId="478"/>
          <ac:picMkLst>
            <pc:docMk/>
            <pc:sldMk cId="0" sldId="256"/>
            <ac:picMk id="3157" creationId="{7BA92DCD-FFD3-F2E2-269D-58F7A9D38C99}"/>
          </ac:picMkLst>
        </pc:picChg>
        <pc:picChg chg="del">
          <ac:chgData name="Elizabeth Fuller" userId="ca575800-95d4-4ca3-8c8e-4baab32f11bb" providerId="ADAL" clId="{ADB73815-4FBC-4392-9D30-CC4DC87BE649}" dt="2023-05-22T12:24:59.449" v="11" actId="478"/>
          <ac:picMkLst>
            <pc:docMk/>
            <pc:sldMk cId="0" sldId="256"/>
            <ac:picMk id="3158" creationId="{CB97C982-FF31-DFAF-1D11-AD2EB1B1ADFC}"/>
          </ac:picMkLst>
        </pc:picChg>
        <pc:picChg chg="mod">
          <ac:chgData name="Elizabeth Fuller" userId="ca575800-95d4-4ca3-8c8e-4baab32f11bb" providerId="ADAL" clId="{ADB73815-4FBC-4392-9D30-CC4DC87BE649}" dt="2023-05-22T12:44:19.231" v="218" actId="1076"/>
          <ac:picMkLst>
            <pc:docMk/>
            <pc:sldMk cId="0" sldId="256"/>
            <ac:picMk id="3169" creationId="{4F592CDF-530B-B581-03EA-299534E70AB3}"/>
          </ac:picMkLst>
        </pc:picChg>
        <pc:picChg chg="mod">
          <ac:chgData name="Elizabeth Fuller" userId="ca575800-95d4-4ca3-8c8e-4baab32f11bb" providerId="ADAL" clId="{ADB73815-4FBC-4392-9D30-CC4DC87BE649}" dt="2023-05-22T12:44:01.051" v="216" actId="1035"/>
          <ac:picMkLst>
            <pc:docMk/>
            <pc:sldMk cId="0" sldId="256"/>
            <ac:picMk id="3179" creationId="{479B08F9-32EC-E56D-66A2-08645432D784}"/>
          </ac:picMkLst>
        </pc:picChg>
        <pc:picChg chg="mod">
          <ac:chgData name="Elizabeth Fuller" userId="ca575800-95d4-4ca3-8c8e-4baab32f11bb" providerId="ADAL" clId="{ADB73815-4FBC-4392-9D30-CC4DC87BE649}" dt="2023-05-22T12:44:01.051" v="216" actId="1035"/>
          <ac:picMkLst>
            <pc:docMk/>
            <pc:sldMk cId="0" sldId="256"/>
            <ac:picMk id="3180" creationId="{73D82B91-70EF-614D-23C5-8DD354E3531C}"/>
          </ac:picMkLst>
        </pc:picChg>
        <pc:picChg chg="mod">
          <ac:chgData name="Elizabeth Fuller" userId="ca575800-95d4-4ca3-8c8e-4baab32f11bb" providerId="ADAL" clId="{ADB73815-4FBC-4392-9D30-CC4DC87BE649}" dt="2023-05-22T12:44:01.051" v="216" actId="1035"/>
          <ac:picMkLst>
            <pc:docMk/>
            <pc:sldMk cId="0" sldId="256"/>
            <ac:picMk id="3181" creationId="{7C8ED5EC-F941-1273-24A9-478676FD6716}"/>
          </ac:picMkLst>
        </pc:picChg>
        <pc:picChg chg="mod">
          <ac:chgData name="Elizabeth Fuller" userId="ca575800-95d4-4ca3-8c8e-4baab32f11bb" providerId="ADAL" clId="{ADB73815-4FBC-4392-9D30-CC4DC87BE649}" dt="2023-05-22T12:44:01.051" v="216" actId="1035"/>
          <ac:picMkLst>
            <pc:docMk/>
            <pc:sldMk cId="0" sldId="256"/>
            <ac:picMk id="3182" creationId="{EE8CFF2C-1232-6DFB-9868-E8186183E32E}"/>
          </ac:picMkLst>
        </pc:picChg>
        <pc:picChg chg="mod">
          <ac:chgData name="Elizabeth Fuller" userId="ca575800-95d4-4ca3-8c8e-4baab32f11bb" providerId="ADAL" clId="{ADB73815-4FBC-4392-9D30-CC4DC87BE649}" dt="2023-05-22T12:44:01.051" v="216" actId="1035"/>
          <ac:picMkLst>
            <pc:docMk/>
            <pc:sldMk cId="0" sldId="256"/>
            <ac:picMk id="3185" creationId="{59B9AEA4-4CED-B256-99C6-CE9E07D6D560}"/>
          </ac:picMkLst>
        </pc:picChg>
        <pc:picChg chg="mod">
          <ac:chgData name="Elizabeth Fuller" userId="ca575800-95d4-4ca3-8c8e-4baab32f11bb" providerId="ADAL" clId="{ADB73815-4FBC-4392-9D30-CC4DC87BE649}" dt="2023-05-22T12:44:01.051" v="216" actId="1035"/>
          <ac:picMkLst>
            <pc:docMk/>
            <pc:sldMk cId="0" sldId="256"/>
            <ac:picMk id="3187" creationId="{C08D61F8-7A03-9ED7-DC7B-A87E02037E3B}"/>
          </ac:picMkLst>
        </pc:picChg>
        <pc:picChg chg="mod">
          <ac:chgData name="Elizabeth Fuller" userId="ca575800-95d4-4ca3-8c8e-4baab32f11bb" providerId="ADAL" clId="{ADB73815-4FBC-4392-9D30-CC4DC87BE649}" dt="2023-05-22T12:44:01.051" v="216" actId="1035"/>
          <ac:picMkLst>
            <pc:docMk/>
            <pc:sldMk cId="0" sldId="256"/>
            <ac:picMk id="3190" creationId="{0C1E5D2C-CE00-7802-6FEB-7525F9F955C0}"/>
          </ac:picMkLst>
        </pc:picChg>
        <pc:picChg chg="mod">
          <ac:chgData name="Elizabeth Fuller" userId="ca575800-95d4-4ca3-8c8e-4baab32f11bb" providerId="ADAL" clId="{ADB73815-4FBC-4392-9D30-CC4DC87BE649}" dt="2023-05-22T12:44:01.051" v="216" actId="1035"/>
          <ac:picMkLst>
            <pc:docMk/>
            <pc:sldMk cId="0" sldId="256"/>
            <ac:picMk id="3202" creationId="{60D91F2F-4F76-5237-808D-0F0CCB6B290D}"/>
          </ac:picMkLst>
        </pc:picChg>
        <pc:cxnChg chg="mod">
          <ac:chgData name="Elizabeth Fuller" userId="ca575800-95d4-4ca3-8c8e-4baab32f11bb" providerId="ADAL" clId="{ADB73815-4FBC-4392-9D30-CC4DC87BE649}" dt="2023-05-22T12:44:01.051" v="216" actId="1035"/>
          <ac:cxnSpMkLst>
            <pc:docMk/>
            <pc:sldMk cId="0" sldId="256"/>
            <ac:cxnSpMk id="3099" creationId="{723ECB21-E427-317C-95E7-C177CFC6C221}"/>
          </ac:cxnSpMkLst>
        </pc:cxnChg>
        <pc:extLst>
          <p:ext xmlns:p="http://schemas.openxmlformats.org/presentationml/2006/main" uri="{D6D511B9-2390-475A-947B-AFAB55BFBCF1}">
            <pc226:cmChg xmlns:pc226="http://schemas.microsoft.com/office/powerpoint/2022/06/main/command" chg="del">
              <pc226:chgData name="Elizabeth Fuller" userId="ca575800-95d4-4ca3-8c8e-4baab32f11bb" providerId="ADAL" clId="{ADB73815-4FBC-4392-9D30-CC4DC87BE649}" dt="2023-05-22T12:43:27.481" v="208"/>
              <pc2:cmMkLst xmlns:pc2="http://schemas.microsoft.com/office/powerpoint/2019/9/main/command">
                <pc:docMk/>
                <pc:sldMk cId="0" sldId="256"/>
                <pc2:cmMk id="{BD5A9009-D9D1-49DB-8FA6-280057BD2AEF}"/>
              </pc2:cmMkLst>
            </pc226:cmChg>
            <pc226:cmChg xmlns:pc226="http://schemas.microsoft.com/office/powerpoint/2022/06/main/command" chg="del mod">
              <pc226:chgData name="Elizabeth Fuller" userId="ca575800-95d4-4ca3-8c8e-4baab32f11bb" providerId="ADAL" clId="{ADB73815-4FBC-4392-9D30-CC4DC87BE649}" dt="2023-05-22T12:51:54.468" v="555"/>
              <pc2:cmMkLst xmlns:pc2="http://schemas.microsoft.com/office/powerpoint/2019/9/main/command">
                <pc:docMk/>
                <pc:sldMk cId="0" sldId="256"/>
                <pc2:cmMk id="{C26F1C3F-8094-4CE5-A720-F953A34842C4}"/>
              </pc2:cmMkLst>
            </pc226:cmChg>
            <pc226:cmChg xmlns:pc226="http://schemas.microsoft.com/office/powerpoint/2022/06/main/command" chg="del">
              <pc226:chgData name="Elizabeth Fuller" userId="ca575800-95d4-4ca3-8c8e-4baab32f11bb" providerId="ADAL" clId="{ADB73815-4FBC-4392-9D30-CC4DC87BE649}" dt="2023-05-22T12:44:45.736" v="224"/>
              <pc2:cmMkLst xmlns:pc2="http://schemas.microsoft.com/office/powerpoint/2019/9/main/command">
                <pc:docMk/>
                <pc:sldMk cId="0" sldId="256"/>
                <pc2:cmMk id="{AEB5BC68-32E3-4474-859B-C6CE58438100}"/>
              </pc2:cmMkLst>
            </pc226:cmChg>
            <pc226:cmChg xmlns:pc226="http://schemas.microsoft.com/office/powerpoint/2022/06/main/command" chg="del mod">
              <pc226:chgData name="Elizabeth Fuller" userId="ca575800-95d4-4ca3-8c8e-4baab32f11bb" providerId="ADAL" clId="{ADB73815-4FBC-4392-9D30-CC4DC87BE649}" dt="2023-05-22T12:34:52.274" v="87"/>
              <pc2:cmMkLst xmlns:pc2="http://schemas.microsoft.com/office/powerpoint/2019/9/main/command">
                <pc:docMk/>
                <pc:sldMk cId="0" sldId="256"/>
                <pc2:cmMk id="{F5348F6D-C045-477E-B847-5A33C18C4985}"/>
              </pc2:cmMkLst>
            </pc226:cmChg>
            <pc226:cmChg xmlns:pc226="http://schemas.microsoft.com/office/powerpoint/2022/06/main/command" chg="del mod">
              <pc226:chgData name="Elizabeth Fuller" userId="ca575800-95d4-4ca3-8c8e-4baab32f11bb" providerId="ADAL" clId="{ADB73815-4FBC-4392-9D30-CC4DC87BE649}" dt="2023-05-22T12:35:22.642" v="112"/>
              <pc2:cmMkLst xmlns:pc2="http://schemas.microsoft.com/office/powerpoint/2019/9/main/command">
                <pc:docMk/>
                <pc:sldMk cId="0" sldId="256"/>
                <pc2:cmMk id="{64F8D192-1D1B-487B-B03E-653FA2B2ECC2}"/>
              </pc2:cmMkLst>
            </pc226:cmChg>
            <pc226:cmChg xmlns:pc226="http://schemas.microsoft.com/office/powerpoint/2022/06/main/command" chg="del">
              <pc226:chgData name="Elizabeth Fuller" userId="ca575800-95d4-4ca3-8c8e-4baab32f11bb" providerId="ADAL" clId="{ADB73815-4FBC-4392-9D30-CC4DC87BE649}" dt="2023-05-22T16:45:54.327" v="2804"/>
              <pc2:cmMkLst xmlns:pc2="http://schemas.microsoft.com/office/powerpoint/2019/9/main/command">
                <pc:docMk/>
                <pc:sldMk cId="0" sldId="256"/>
                <pc2:cmMk id="{AA8B92A2-1A2F-438C-B50D-B78482C0501F}"/>
              </pc2:cmMkLst>
            </pc226:cmChg>
            <pc226:cmChg xmlns:pc226="http://schemas.microsoft.com/office/powerpoint/2022/06/main/command" chg="del">
              <pc226:chgData name="Elizabeth Fuller" userId="ca575800-95d4-4ca3-8c8e-4baab32f11bb" providerId="ADAL" clId="{ADB73815-4FBC-4392-9D30-CC4DC87BE649}" dt="2023-05-22T12:33:34.278" v="46"/>
              <pc2:cmMkLst xmlns:pc2="http://schemas.microsoft.com/office/powerpoint/2019/9/main/command">
                <pc:docMk/>
                <pc:sldMk cId="0" sldId="256"/>
                <pc2:cmMk id="{D19725AA-504D-4A3A-967A-7F4785A09E17}"/>
              </pc2:cmMkLst>
            </pc226:cmChg>
            <pc226:cmChg xmlns:pc226="http://schemas.microsoft.com/office/powerpoint/2022/06/main/command" chg="del mod">
              <pc226:chgData name="Elizabeth Fuller" userId="ca575800-95d4-4ca3-8c8e-4baab32f11bb" providerId="ADAL" clId="{ADB73815-4FBC-4392-9D30-CC4DC87BE649}" dt="2023-05-22T12:50:12.796" v="436"/>
              <pc2:cmMkLst xmlns:pc2="http://schemas.microsoft.com/office/powerpoint/2019/9/main/command">
                <pc:docMk/>
                <pc:sldMk cId="0" sldId="256"/>
                <pc2:cmMk id="{0CF2E0B5-1D37-4840-ACAE-7E150BF816DD}"/>
              </pc2:cmMkLst>
            </pc226:cmChg>
            <pc226:cmChg xmlns:pc226="http://schemas.microsoft.com/office/powerpoint/2022/06/main/command" chg="del mod">
              <pc226:chgData name="Elizabeth Fuller" userId="ca575800-95d4-4ca3-8c8e-4baab32f11bb" providerId="ADAL" clId="{ADB73815-4FBC-4392-9D30-CC4DC87BE649}" dt="2023-05-22T16:06:55.034" v="672"/>
              <pc2:cmMkLst xmlns:pc2="http://schemas.microsoft.com/office/powerpoint/2019/9/main/command">
                <pc:docMk/>
                <pc:sldMk cId="0" sldId="256"/>
                <pc2:cmMk id="{E4B8C3B9-5B1E-4033-930A-9A081267BF3B}"/>
              </pc2:cmMkLst>
            </pc226:cmChg>
            <pc226:cmChg xmlns:pc226="http://schemas.microsoft.com/office/powerpoint/2022/06/main/command" chg="del mod">
              <pc226:chgData name="Elizabeth Fuller" userId="ca575800-95d4-4ca3-8c8e-4baab32f11bb" providerId="ADAL" clId="{ADB73815-4FBC-4392-9D30-CC4DC87BE649}" dt="2023-05-22T12:34:45.319" v="86"/>
              <pc2:cmMkLst xmlns:pc2="http://schemas.microsoft.com/office/powerpoint/2019/9/main/command">
                <pc:docMk/>
                <pc:sldMk cId="0" sldId="256"/>
                <pc2:cmMk id="{AA3A28C1-F052-439D-ADE0-1C12EEE304EE}"/>
              </pc2:cmMkLst>
            </pc226:cmChg>
            <pc226:cmChg xmlns:pc226="http://schemas.microsoft.com/office/powerpoint/2022/06/main/command" chg="del mod">
              <pc226:chgData name="Elizabeth Fuller" userId="ca575800-95d4-4ca3-8c8e-4baab32f11bb" providerId="ADAL" clId="{ADB73815-4FBC-4392-9D30-CC4DC87BE649}" dt="2023-05-22T12:34:31.186" v="81"/>
              <pc2:cmMkLst xmlns:pc2="http://schemas.microsoft.com/office/powerpoint/2019/9/main/command">
                <pc:docMk/>
                <pc:sldMk cId="0" sldId="256"/>
                <pc2:cmMk id="{9F47C8C6-609E-4500-9F9B-27CB24ECD941}"/>
              </pc2:cmMkLst>
            </pc226:cmChg>
            <pc226:cmChg xmlns:pc226="http://schemas.microsoft.com/office/powerpoint/2022/06/main/command" chg="del mod">
              <pc226:chgData name="Elizabeth Fuller" userId="ca575800-95d4-4ca3-8c8e-4baab32f11bb" providerId="ADAL" clId="{ADB73815-4FBC-4392-9D30-CC4DC87BE649}" dt="2023-05-22T16:45:56.894" v="2805"/>
              <pc2:cmMkLst xmlns:pc2="http://schemas.microsoft.com/office/powerpoint/2019/9/main/command">
                <pc:docMk/>
                <pc:sldMk cId="0" sldId="256"/>
                <pc2:cmMk id="{CBFEEDD1-C58F-49D1-B15C-19AAE4B2EAA6}"/>
              </pc2:cmMkLst>
            </pc226:cmChg>
            <pc226:cmChg xmlns:pc226="http://schemas.microsoft.com/office/powerpoint/2022/06/main/command" chg="del mod">
              <pc226:chgData name="Elizabeth Fuller" userId="ca575800-95d4-4ca3-8c8e-4baab32f11bb" providerId="ADAL" clId="{ADB73815-4FBC-4392-9D30-CC4DC87BE649}" dt="2023-05-22T12:45:27.423" v="226"/>
              <pc2:cmMkLst xmlns:pc2="http://schemas.microsoft.com/office/powerpoint/2019/9/main/command">
                <pc:docMk/>
                <pc:sldMk cId="0" sldId="256"/>
                <pc2:cmMk id="{95B78FDA-462D-4046-B900-D87975778E19}"/>
              </pc2:cmMkLst>
            </pc226:cmChg>
            <pc226:cmChg xmlns:pc226="http://schemas.microsoft.com/office/powerpoint/2022/06/main/command" chg="del mod">
              <pc226:chgData name="Elizabeth Fuller" userId="ca575800-95d4-4ca3-8c8e-4baab32f11bb" providerId="ADAL" clId="{ADB73815-4FBC-4392-9D30-CC4DC87BE649}" dt="2023-05-22T12:34:03.246" v="63"/>
              <pc2:cmMkLst xmlns:pc2="http://schemas.microsoft.com/office/powerpoint/2019/9/main/command">
                <pc:docMk/>
                <pc:sldMk cId="0" sldId="256"/>
                <pc2:cmMk id="{5B97BBF4-9CB4-4693-BD51-C7CDB9D36E1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3E796-0AFC-4EDF-A0C2-A73E6D773A69}" type="datetimeFigureOut">
              <a:rPr lang="en-GB" smtClean="0"/>
              <a:t>22/05/2023</a:t>
            </a:fld>
            <a:endParaRPr lang="en-GB"/>
          </a:p>
        </p:txBody>
      </p:sp>
      <p:sp>
        <p:nvSpPr>
          <p:cNvPr id="4" name="Slide Image Placeholder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6A77D-0C1E-42CB-9325-2B3CC73F77DE}" type="slidenum">
              <a:rPr lang="en-GB" smtClean="0"/>
              <a:t>‹#›</a:t>
            </a:fld>
            <a:endParaRPr lang="en-GB"/>
          </a:p>
        </p:txBody>
      </p:sp>
    </p:spTree>
    <p:extLst>
      <p:ext uri="{BB962C8B-B14F-4D97-AF65-F5344CB8AC3E}">
        <p14:creationId xmlns:p14="http://schemas.microsoft.com/office/powerpoint/2010/main" val="208276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Font size 25</a:t>
            </a:r>
          </a:p>
        </p:txBody>
      </p:sp>
      <p:sp>
        <p:nvSpPr>
          <p:cNvPr id="4" name="Slide Number Placeholder 3"/>
          <p:cNvSpPr>
            <a:spLocks noGrp="1"/>
          </p:cNvSpPr>
          <p:nvPr>
            <p:ph type="sldNum" sz="quarter" idx="5"/>
          </p:nvPr>
        </p:nvSpPr>
        <p:spPr/>
        <p:txBody>
          <a:bodyPr/>
          <a:lstStyle/>
          <a:p>
            <a:fld id="{14A6A77D-0C1E-42CB-9325-2B3CC73F77DE}" type="slidenum">
              <a:rPr lang="en-GB" smtClean="0"/>
              <a:t>1</a:t>
            </a:fld>
            <a:endParaRPr lang="en-GB"/>
          </a:p>
        </p:txBody>
      </p:sp>
    </p:spTree>
    <p:extLst>
      <p:ext uri="{BB962C8B-B14F-4D97-AF65-F5344CB8AC3E}">
        <p14:creationId xmlns:p14="http://schemas.microsoft.com/office/powerpoint/2010/main" val="233694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3021" y="9393501"/>
            <a:ext cx="36414234" cy="6482214"/>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6426041" y="17136323"/>
            <a:ext cx="29988193" cy="7728549"/>
          </a:xfrm>
          <a:prstGeom prst="rect">
            <a:avLst/>
          </a:prstGeom>
        </p:spPr>
        <p:txBody>
          <a:bodyPr/>
          <a:lstStyle>
            <a:lvl1pPr marL="0" indent="0" algn="ctr">
              <a:buNone/>
              <a:defRPr/>
            </a:lvl1pPr>
            <a:lvl2pPr marL="475991" indent="0" algn="ctr">
              <a:buNone/>
              <a:defRPr/>
            </a:lvl2pPr>
            <a:lvl3pPr marL="951982" indent="0" algn="ctr">
              <a:buNone/>
              <a:defRPr/>
            </a:lvl3pPr>
            <a:lvl4pPr marL="1427973" indent="0" algn="ctr">
              <a:buNone/>
              <a:defRPr/>
            </a:lvl4pPr>
            <a:lvl5pPr marL="1903964" indent="0" algn="ctr">
              <a:buNone/>
              <a:defRPr/>
            </a:lvl5pPr>
            <a:lvl6pPr marL="2379955" indent="0" algn="ctr">
              <a:buNone/>
              <a:defRPr/>
            </a:lvl6pPr>
            <a:lvl7pPr marL="2855946" indent="0" algn="ctr">
              <a:buNone/>
              <a:defRPr/>
            </a:lvl7pPr>
            <a:lvl8pPr marL="3331936" indent="0" algn="ctr">
              <a:buNone/>
              <a:defRPr/>
            </a:lvl8pPr>
            <a:lvl9pPr marL="3807927"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925638" y="964087"/>
            <a:ext cx="33089958" cy="4052969"/>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2142014" y="7056226"/>
            <a:ext cx="38556248" cy="199572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97201" y="4331404"/>
            <a:ext cx="9718396" cy="2268204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42014" y="4331404"/>
            <a:ext cx="28996519" cy="2268204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0608" y="964087"/>
            <a:ext cx="33014989" cy="4052969"/>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142014" y="7056226"/>
            <a:ext cx="38556248" cy="199572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4910" y="19432370"/>
            <a:ext cx="36414234" cy="6006513"/>
          </a:xfrm>
          <a:prstGeom prst="rect">
            <a:avLst/>
          </a:prstGeom>
        </p:spPr>
        <p:txBody>
          <a:bodyPr anchor="t"/>
          <a:lstStyle>
            <a:lvl1pPr algn="l">
              <a:defRPr sz="4164" b="1" cap="all"/>
            </a:lvl1pPr>
          </a:lstStyle>
          <a:p>
            <a:r>
              <a:rPr lang="en-US"/>
              <a:t>Click to edit Master title style</a:t>
            </a:r>
            <a:endParaRPr lang="en-GB"/>
          </a:p>
        </p:txBody>
      </p:sp>
      <p:sp>
        <p:nvSpPr>
          <p:cNvPr id="3" name="Text Placeholder 2"/>
          <p:cNvSpPr>
            <a:spLocks noGrp="1"/>
          </p:cNvSpPr>
          <p:nvPr>
            <p:ph type="body" idx="1"/>
          </p:nvPr>
        </p:nvSpPr>
        <p:spPr>
          <a:xfrm>
            <a:off x="3384910" y="12816960"/>
            <a:ext cx="36414234" cy="6615410"/>
          </a:xfrm>
          <a:prstGeom prst="rect">
            <a:avLst/>
          </a:prstGeom>
        </p:spPr>
        <p:txBody>
          <a:bodyPr anchor="b"/>
          <a:lstStyle>
            <a:lvl1pPr marL="0" indent="0">
              <a:buNone/>
              <a:defRPr sz="2082"/>
            </a:lvl1pPr>
            <a:lvl2pPr marL="475991" indent="0">
              <a:buNone/>
              <a:defRPr sz="1874"/>
            </a:lvl2pPr>
            <a:lvl3pPr marL="951982" indent="0">
              <a:buNone/>
              <a:defRPr sz="1666"/>
            </a:lvl3pPr>
            <a:lvl4pPr marL="1427973" indent="0">
              <a:buNone/>
              <a:defRPr sz="1458"/>
            </a:lvl4pPr>
            <a:lvl5pPr marL="1903964" indent="0">
              <a:buNone/>
              <a:defRPr sz="1458"/>
            </a:lvl5pPr>
            <a:lvl6pPr marL="2379955" indent="0">
              <a:buNone/>
              <a:defRPr sz="1458"/>
            </a:lvl6pPr>
            <a:lvl7pPr marL="2855946" indent="0">
              <a:buNone/>
              <a:defRPr sz="1458"/>
            </a:lvl7pPr>
            <a:lvl8pPr marL="3331936" indent="0">
              <a:buNone/>
              <a:defRPr sz="1458"/>
            </a:lvl8pPr>
            <a:lvl9pPr marL="3807927" indent="0">
              <a:buNone/>
              <a:defRPr sz="1458"/>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0608" y="964087"/>
            <a:ext cx="33014989" cy="4052969"/>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2142014" y="7056226"/>
            <a:ext cx="19198790" cy="19957226"/>
          </a:xfrm>
          <a:prstGeom prst="rect">
            <a:avLst/>
          </a:prstGeom>
        </p:spPr>
        <p:txBody>
          <a:bodyPr/>
          <a:lstStyle>
            <a:lvl1pPr>
              <a:defRPr sz="2915"/>
            </a:lvl1pPr>
            <a:lvl2pPr>
              <a:defRPr sz="2499"/>
            </a:lvl2pPr>
            <a:lvl3pPr>
              <a:defRPr sz="2082"/>
            </a:lvl3pPr>
            <a:lvl4pPr>
              <a:defRPr sz="1874"/>
            </a:lvl4pPr>
            <a:lvl5pPr>
              <a:defRPr sz="1874"/>
            </a:lvl5pPr>
            <a:lvl6pPr>
              <a:defRPr sz="1874"/>
            </a:lvl6pPr>
            <a:lvl7pPr>
              <a:defRPr sz="1874"/>
            </a:lvl7pPr>
            <a:lvl8pPr>
              <a:defRPr sz="1874"/>
            </a:lvl8pPr>
            <a:lvl9pPr>
              <a:defRPr sz="18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499471" y="7056226"/>
            <a:ext cx="19198790" cy="19957226"/>
          </a:xfrm>
          <a:prstGeom prst="rect">
            <a:avLst/>
          </a:prstGeom>
        </p:spPr>
        <p:txBody>
          <a:bodyPr/>
          <a:lstStyle>
            <a:lvl1pPr>
              <a:defRPr sz="2915"/>
            </a:lvl1pPr>
            <a:lvl2pPr>
              <a:defRPr sz="2499"/>
            </a:lvl2pPr>
            <a:lvl3pPr>
              <a:defRPr sz="2082"/>
            </a:lvl3pPr>
            <a:lvl4pPr>
              <a:defRPr sz="1874"/>
            </a:lvl4pPr>
            <a:lvl5pPr>
              <a:defRPr sz="1874"/>
            </a:lvl5pPr>
            <a:lvl6pPr>
              <a:defRPr sz="1874"/>
            </a:lvl6pPr>
            <a:lvl7pPr>
              <a:defRPr sz="1874"/>
            </a:lvl7pPr>
            <a:lvl8pPr>
              <a:defRPr sz="1874"/>
            </a:lvl8pPr>
            <a:lvl9pPr>
              <a:defRPr sz="18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2014" y="4331404"/>
            <a:ext cx="38556248" cy="191930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142014" y="6769220"/>
            <a:ext cx="18929386" cy="2820904"/>
          </a:xfrm>
          <a:prstGeom prst="rect">
            <a:avLst/>
          </a:prstGeom>
        </p:spPr>
        <p:txBody>
          <a:bodyPr anchor="b"/>
          <a:lstStyle>
            <a:lvl1pPr marL="0" indent="0">
              <a:buNone/>
              <a:defRPr sz="2499" b="1"/>
            </a:lvl1pPr>
            <a:lvl2pPr marL="475991" indent="0">
              <a:buNone/>
              <a:defRPr sz="2082" b="1"/>
            </a:lvl2pPr>
            <a:lvl3pPr marL="951982" indent="0">
              <a:buNone/>
              <a:defRPr sz="1874" b="1"/>
            </a:lvl3pPr>
            <a:lvl4pPr marL="1427973" indent="0">
              <a:buNone/>
              <a:defRPr sz="1666" b="1"/>
            </a:lvl4pPr>
            <a:lvl5pPr marL="1903964" indent="0">
              <a:buNone/>
              <a:defRPr sz="1666" b="1"/>
            </a:lvl5pPr>
            <a:lvl6pPr marL="2379955" indent="0">
              <a:buNone/>
              <a:defRPr sz="1666" b="1"/>
            </a:lvl6pPr>
            <a:lvl7pPr marL="2855946" indent="0">
              <a:buNone/>
              <a:defRPr sz="1666" b="1"/>
            </a:lvl7pPr>
            <a:lvl8pPr marL="3331936" indent="0">
              <a:buNone/>
              <a:defRPr sz="1666" b="1"/>
            </a:lvl8pPr>
            <a:lvl9pPr marL="3807927" indent="0">
              <a:buNone/>
              <a:defRPr sz="1666" b="1"/>
            </a:lvl9pPr>
          </a:lstStyle>
          <a:p>
            <a:pPr lvl="0"/>
            <a:r>
              <a:rPr lang="en-US"/>
              <a:t>Click to edit Master text styles</a:t>
            </a:r>
          </a:p>
        </p:txBody>
      </p:sp>
      <p:sp>
        <p:nvSpPr>
          <p:cNvPr id="4" name="Content Placeholder 3"/>
          <p:cNvSpPr>
            <a:spLocks noGrp="1"/>
          </p:cNvSpPr>
          <p:nvPr>
            <p:ph sz="half" idx="2"/>
          </p:nvPr>
        </p:nvSpPr>
        <p:spPr>
          <a:xfrm>
            <a:off x="2142014" y="9590124"/>
            <a:ext cx="18929386" cy="17423328"/>
          </a:xfrm>
          <a:prstGeom prst="rect">
            <a:avLst/>
          </a:prstGeom>
        </p:spPr>
        <p:txBody>
          <a:bodyPr/>
          <a:lstStyle>
            <a:lvl1pPr>
              <a:defRPr sz="2499"/>
            </a:lvl1pPr>
            <a:lvl2pPr>
              <a:defRPr sz="2082"/>
            </a:lvl2pPr>
            <a:lvl3pPr>
              <a:defRPr sz="1874"/>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762266" y="6769220"/>
            <a:ext cx="18935996" cy="2820904"/>
          </a:xfrm>
          <a:prstGeom prst="rect">
            <a:avLst/>
          </a:prstGeom>
        </p:spPr>
        <p:txBody>
          <a:bodyPr anchor="b"/>
          <a:lstStyle>
            <a:lvl1pPr marL="0" indent="0">
              <a:buNone/>
              <a:defRPr sz="2499" b="1"/>
            </a:lvl1pPr>
            <a:lvl2pPr marL="475991" indent="0">
              <a:buNone/>
              <a:defRPr sz="2082" b="1"/>
            </a:lvl2pPr>
            <a:lvl3pPr marL="951982" indent="0">
              <a:buNone/>
              <a:defRPr sz="1874" b="1"/>
            </a:lvl3pPr>
            <a:lvl4pPr marL="1427973" indent="0">
              <a:buNone/>
              <a:defRPr sz="1666" b="1"/>
            </a:lvl4pPr>
            <a:lvl5pPr marL="1903964" indent="0">
              <a:buNone/>
              <a:defRPr sz="1666" b="1"/>
            </a:lvl5pPr>
            <a:lvl6pPr marL="2379955" indent="0">
              <a:buNone/>
              <a:defRPr sz="1666" b="1"/>
            </a:lvl6pPr>
            <a:lvl7pPr marL="2855946" indent="0">
              <a:buNone/>
              <a:defRPr sz="1666" b="1"/>
            </a:lvl7pPr>
            <a:lvl8pPr marL="3331936" indent="0">
              <a:buNone/>
              <a:defRPr sz="1666" b="1"/>
            </a:lvl8pPr>
            <a:lvl9pPr marL="3807927" indent="0">
              <a:buNone/>
              <a:defRPr sz="1666" b="1"/>
            </a:lvl9pPr>
          </a:lstStyle>
          <a:p>
            <a:pPr lvl="0"/>
            <a:r>
              <a:rPr lang="en-US"/>
              <a:t>Click to edit Master text styles</a:t>
            </a:r>
          </a:p>
        </p:txBody>
      </p:sp>
      <p:sp>
        <p:nvSpPr>
          <p:cNvPr id="6" name="Content Placeholder 5"/>
          <p:cNvSpPr>
            <a:spLocks noGrp="1"/>
          </p:cNvSpPr>
          <p:nvPr>
            <p:ph sz="quarter" idx="4"/>
          </p:nvPr>
        </p:nvSpPr>
        <p:spPr>
          <a:xfrm>
            <a:off x="21762266" y="9590124"/>
            <a:ext cx="18935996" cy="17423328"/>
          </a:xfrm>
          <a:prstGeom prst="rect">
            <a:avLst/>
          </a:prstGeom>
        </p:spPr>
        <p:txBody>
          <a:bodyPr/>
          <a:lstStyle>
            <a:lvl1pPr>
              <a:defRPr sz="2499"/>
            </a:lvl1pPr>
            <a:lvl2pPr>
              <a:defRPr sz="2082"/>
            </a:lvl2pPr>
            <a:lvl3pPr>
              <a:defRPr sz="1874"/>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00608" y="964087"/>
            <a:ext cx="33014989" cy="4052969"/>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014" y="4331403"/>
            <a:ext cx="14094979" cy="1997001"/>
          </a:xfrm>
          <a:prstGeom prst="rect">
            <a:avLst/>
          </a:prstGeom>
        </p:spPr>
        <p:txBody>
          <a:bodyPr anchor="b"/>
          <a:lstStyle>
            <a:lvl1pPr algn="l">
              <a:defRPr sz="2082" b="1"/>
            </a:lvl1pPr>
          </a:lstStyle>
          <a:p>
            <a:r>
              <a:rPr lang="en-US"/>
              <a:t>Click to edit Master title style</a:t>
            </a:r>
            <a:endParaRPr lang="en-GB"/>
          </a:p>
        </p:txBody>
      </p:sp>
      <p:sp>
        <p:nvSpPr>
          <p:cNvPr id="3" name="Content Placeholder 2"/>
          <p:cNvSpPr>
            <a:spLocks noGrp="1"/>
          </p:cNvSpPr>
          <p:nvPr>
            <p:ph idx="1"/>
          </p:nvPr>
        </p:nvSpPr>
        <p:spPr>
          <a:xfrm>
            <a:off x="16749358" y="4331403"/>
            <a:ext cx="23948904" cy="22682049"/>
          </a:xfrm>
          <a:prstGeom prst="rect">
            <a:avLst/>
          </a:prstGeom>
        </p:spPr>
        <p:txBody>
          <a:bodyPr/>
          <a:lstStyle>
            <a:lvl1pPr>
              <a:defRPr sz="3332"/>
            </a:lvl1pPr>
            <a:lvl2pPr>
              <a:defRPr sz="2915"/>
            </a:lvl2pPr>
            <a:lvl3pPr>
              <a:defRPr sz="2499"/>
            </a:lvl3pPr>
            <a:lvl4pPr>
              <a:defRPr sz="2082"/>
            </a:lvl4pPr>
            <a:lvl5pPr>
              <a:defRPr sz="2082"/>
            </a:lvl5pPr>
            <a:lvl6pPr>
              <a:defRPr sz="2082"/>
            </a:lvl6pPr>
            <a:lvl7pPr>
              <a:defRPr sz="2082"/>
            </a:lvl7pPr>
            <a:lvl8pPr>
              <a:defRPr sz="2082"/>
            </a:lvl8pPr>
            <a:lvl9pPr>
              <a:defRPr sz="20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142014" y="6328404"/>
            <a:ext cx="14094979" cy="20685048"/>
          </a:xfrm>
          <a:prstGeom prst="rect">
            <a:avLst/>
          </a:prstGeom>
        </p:spPr>
        <p:txBody>
          <a:bodyPr/>
          <a:lstStyle>
            <a:lvl1pPr marL="0" indent="0">
              <a:buNone/>
              <a:defRPr sz="1458"/>
            </a:lvl1pPr>
            <a:lvl2pPr marL="475991" indent="0">
              <a:buNone/>
              <a:defRPr sz="1249"/>
            </a:lvl2pPr>
            <a:lvl3pPr marL="951982" indent="0">
              <a:buNone/>
              <a:defRPr sz="1041"/>
            </a:lvl3pPr>
            <a:lvl4pPr marL="1427973" indent="0">
              <a:buNone/>
              <a:defRPr sz="937"/>
            </a:lvl4pPr>
            <a:lvl5pPr marL="1903964" indent="0">
              <a:buNone/>
              <a:defRPr sz="937"/>
            </a:lvl5pPr>
            <a:lvl6pPr marL="2379955" indent="0">
              <a:buNone/>
              <a:defRPr sz="937"/>
            </a:lvl6pPr>
            <a:lvl7pPr marL="2855946" indent="0">
              <a:buNone/>
              <a:defRPr sz="937"/>
            </a:lvl7pPr>
            <a:lvl8pPr marL="3331936" indent="0">
              <a:buNone/>
              <a:defRPr sz="937"/>
            </a:lvl8pPr>
            <a:lvl9pPr marL="3807927" indent="0">
              <a:buNone/>
              <a:defRPr sz="937"/>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18" y="21168677"/>
            <a:ext cx="25704165" cy="2499014"/>
          </a:xfrm>
          <a:prstGeom prst="rect">
            <a:avLst/>
          </a:prstGeom>
        </p:spPr>
        <p:txBody>
          <a:bodyPr anchor="b"/>
          <a:lstStyle>
            <a:lvl1pPr algn="l">
              <a:defRPr sz="2082" b="1"/>
            </a:lvl1pPr>
          </a:lstStyle>
          <a:p>
            <a:r>
              <a:rPr lang="en-US"/>
              <a:t>Click to edit Master title style</a:t>
            </a:r>
            <a:endParaRPr lang="en-GB"/>
          </a:p>
        </p:txBody>
      </p:sp>
      <p:sp>
        <p:nvSpPr>
          <p:cNvPr id="3" name="Picture Placeholder 2"/>
          <p:cNvSpPr>
            <a:spLocks noGrp="1"/>
          </p:cNvSpPr>
          <p:nvPr>
            <p:ph type="pic" idx="1"/>
          </p:nvPr>
        </p:nvSpPr>
        <p:spPr>
          <a:xfrm>
            <a:off x="8397818" y="4331404"/>
            <a:ext cx="25704165" cy="16515383"/>
          </a:xfrm>
          <a:prstGeom prst="rect">
            <a:avLst/>
          </a:prstGeom>
        </p:spPr>
        <p:txBody>
          <a:bodyPr/>
          <a:lstStyle>
            <a:lvl1pPr marL="0" indent="0">
              <a:buNone/>
              <a:defRPr sz="3332"/>
            </a:lvl1pPr>
            <a:lvl2pPr marL="475991" indent="0">
              <a:buNone/>
              <a:defRPr sz="2915"/>
            </a:lvl2pPr>
            <a:lvl3pPr marL="951982" indent="0">
              <a:buNone/>
              <a:defRPr sz="2499"/>
            </a:lvl3pPr>
            <a:lvl4pPr marL="1427973" indent="0">
              <a:buNone/>
              <a:defRPr sz="2082"/>
            </a:lvl4pPr>
            <a:lvl5pPr marL="1903964" indent="0">
              <a:buNone/>
              <a:defRPr sz="2082"/>
            </a:lvl5pPr>
            <a:lvl6pPr marL="2379955" indent="0">
              <a:buNone/>
              <a:defRPr sz="2082"/>
            </a:lvl6pPr>
            <a:lvl7pPr marL="2855946" indent="0">
              <a:buNone/>
              <a:defRPr sz="2082"/>
            </a:lvl7pPr>
            <a:lvl8pPr marL="3331936" indent="0">
              <a:buNone/>
              <a:defRPr sz="2082"/>
            </a:lvl8pPr>
            <a:lvl9pPr marL="3807927" indent="0">
              <a:buNone/>
              <a:defRPr sz="2082"/>
            </a:lvl9pPr>
          </a:lstStyle>
          <a:p>
            <a:r>
              <a:rPr lang="en-US"/>
              <a:t>Click icon to add picture</a:t>
            </a:r>
            <a:endParaRPr lang="en-GB"/>
          </a:p>
        </p:txBody>
      </p:sp>
      <p:sp>
        <p:nvSpPr>
          <p:cNvPr id="4" name="Text Placeholder 3"/>
          <p:cNvSpPr>
            <a:spLocks noGrp="1"/>
          </p:cNvSpPr>
          <p:nvPr>
            <p:ph type="body" sz="half" idx="2"/>
          </p:nvPr>
        </p:nvSpPr>
        <p:spPr>
          <a:xfrm>
            <a:off x="8397818" y="23667691"/>
            <a:ext cx="25704165" cy="3548727"/>
          </a:xfrm>
          <a:prstGeom prst="rect">
            <a:avLst/>
          </a:prstGeom>
        </p:spPr>
        <p:txBody>
          <a:bodyPr/>
          <a:lstStyle>
            <a:lvl1pPr marL="0" indent="0">
              <a:buNone/>
              <a:defRPr sz="1458"/>
            </a:lvl1pPr>
            <a:lvl2pPr marL="475991" indent="0">
              <a:buNone/>
              <a:defRPr sz="1249"/>
            </a:lvl2pPr>
            <a:lvl3pPr marL="951982" indent="0">
              <a:buNone/>
              <a:defRPr sz="1041"/>
            </a:lvl3pPr>
            <a:lvl4pPr marL="1427973" indent="0">
              <a:buNone/>
              <a:defRPr sz="937"/>
            </a:lvl4pPr>
            <a:lvl5pPr marL="1903964" indent="0">
              <a:buNone/>
              <a:defRPr sz="937"/>
            </a:lvl5pPr>
            <a:lvl6pPr marL="2379955" indent="0">
              <a:buNone/>
              <a:defRPr sz="937"/>
            </a:lvl6pPr>
            <a:lvl7pPr marL="2855946" indent="0">
              <a:buNone/>
              <a:defRPr sz="937"/>
            </a:lvl7pPr>
            <a:lvl8pPr marL="3331936" indent="0">
              <a:buNone/>
              <a:defRPr sz="937"/>
            </a:lvl8pPr>
            <a:lvl9pPr marL="3807927" indent="0">
              <a:buNone/>
              <a:defRPr sz="937"/>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27363886"/>
            <a:ext cx="42840275" cy="2876403"/>
          </a:xfrm>
          <a:prstGeom prst="rect">
            <a:avLst/>
          </a:prstGeom>
          <a:solidFill>
            <a:srgbClr val="D1FF2B"/>
          </a:solidFill>
          <a:ln w="9525">
            <a:noFill/>
            <a:miter lim="800000"/>
            <a:headEnd/>
            <a:tailEnd/>
          </a:ln>
          <a:effectLst/>
        </p:spPr>
        <p:txBody>
          <a:bodyPr wrap="none" anchor="ctr"/>
          <a:lstStyle/>
          <a:p>
            <a:endParaRPr lang="en-GB" sz="2499"/>
          </a:p>
        </p:txBody>
      </p:sp>
      <p:sp>
        <p:nvSpPr>
          <p:cNvPr id="6" name="Rectangle 14"/>
          <p:cNvSpPr>
            <a:spLocks noChangeArrowheads="1"/>
          </p:cNvSpPr>
          <p:nvPr userDrawn="1"/>
        </p:nvSpPr>
        <p:spPr bwMode="auto">
          <a:xfrm>
            <a:off x="0" y="1586"/>
            <a:ext cx="42840275" cy="3955432"/>
          </a:xfrm>
          <a:prstGeom prst="rect">
            <a:avLst/>
          </a:prstGeom>
          <a:solidFill>
            <a:srgbClr val="000000"/>
          </a:solidFill>
          <a:ln w="9525">
            <a:noFill/>
            <a:miter lim="800000"/>
            <a:headEnd/>
            <a:tailEnd/>
          </a:ln>
          <a:effectLst/>
        </p:spPr>
        <p:txBody>
          <a:bodyPr wrap="none" anchor="ctr"/>
          <a:lstStyle/>
          <a:p>
            <a:endParaRPr lang="en-GB" sz="2499"/>
          </a:p>
        </p:txBody>
      </p:sp>
      <p:sp>
        <p:nvSpPr>
          <p:cNvPr id="7" name="Rectangle 2"/>
          <p:cNvSpPr>
            <a:spLocks noGrp="1" noChangeArrowheads="1"/>
          </p:cNvSpPr>
          <p:nvPr>
            <p:ph type="title"/>
          </p:nvPr>
        </p:nvSpPr>
        <p:spPr bwMode="auto">
          <a:xfrm>
            <a:off x="1478266" y="4403329"/>
            <a:ext cx="22768813" cy="2157508"/>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lvl="0"/>
            <a:r>
              <a:rPr lang="en-US"/>
              <a:t>Click to edit Master title style</a:t>
            </a:r>
            <a:endParaRPr lang="en-US" dirty="0"/>
          </a:p>
        </p:txBody>
      </p:sp>
      <p:pic>
        <p:nvPicPr>
          <p:cNvPr id="8" name="Picture 17"/>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03541" y="754219"/>
            <a:ext cx="6924358" cy="289844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249211" rtl="0" eaLnBrk="1" fontAlgn="base" hangingPunct="1">
        <a:spcBef>
          <a:spcPct val="0"/>
        </a:spcBef>
        <a:spcAft>
          <a:spcPct val="0"/>
        </a:spcAft>
        <a:defRPr sz="9995">
          <a:solidFill>
            <a:schemeClr val="tx1"/>
          </a:solidFill>
          <a:latin typeface="+mj-lt"/>
          <a:ea typeface="+mj-ea"/>
          <a:cs typeface="+mj-cs"/>
        </a:defRPr>
      </a:lvl1pPr>
      <a:lvl2pPr algn="l" defTabSz="4249211" rtl="0" eaLnBrk="1" fontAlgn="base" hangingPunct="1">
        <a:spcBef>
          <a:spcPct val="0"/>
        </a:spcBef>
        <a:spcAft>
          <a:spcPct val="0"/>
        </a:spcAft>
        <a:defRPr sz="9995">
          <a:solidFill>
            <a:schemeClr val="bg1"/>
          </a:solidFill>
          <a:latin typeface="Arial" charset="0"/>
        </a:defRPr>
      </a:lvl2pPr>
      <a:lvl3pPr algn="l" defTabSz="4249211" rtl="0" eaLnBrk="1" fontAlgn="base" hangingPunct="1">
        <a:spcBef>
          <a:spcPct val="0"/>
        </a:spcBef>
        <a:spcAft>
          <a:spcPct val="0"/>
        </a:spcAft>
        <a:defRPr sz="9995">
          <a:solidFill>
            <a:schemeClr val="bg1"/>
          </a:solidFill>
          <a:latin typeface="Arial" charset="0"/>
        </a:defRPr>
      </a:lvl3pPr>
      <a:lvl4pPr algn="l" defTabSz="4249211" rtl="0" eaLnBrk="1" fontAlgn="base" hangingPunct="1">
        <a:spcBef>
          <a:spcPct val="0"/>
        </a:spcBef>
        <a:spcAft>
          <a:spcPct val="0"/>
        </a:spcAft>
        <a:defRPr sz="9995">
          <a:solidFill>
            <a:schemeClr val="bg1"/>
          </a:solidFill>
          <a:latin typeface="Arial" charset="0"/>
        </a:defRPr>
      </a:lvl4pPr>
      <a:lvl5pPr algn="l" defTabSz="4249211" rtl="0" eaLnBrk="1" fontAlgn="base" hangingPunct="1">
        <a:spcBef>
          <a:spcPct val="0"/>
        </a:spcBef>
        <a:spcAft>
          <a:spcPct val="0"/>
        </a:spcAft>
        <a:defRPr sz="9995">
          <a:solidFill>
            <a:schemeClr val="bg1"/>
          </a:solidFill>
          <a:latin typeface="Arial" charset="0"/>
        </a:defRPr>
      </a:lvl5pPr>
      <a:lvl6pPr marL="475991" algn="l" defTabSz="4249211" rtl="0" eaLnBrk="1" fontAlgn="base" hangingPunct="1">
        <a:spcBef>
          <a:spcPct val="0"/>
        </a:spcBef>
        <a:spcAft>
          <a:spcPct val="0"/>
        </a:spcAft>
        <a:defRPr sz="9995">
          <a:solidFill>
            <a:schemeClr val="bg1"/>
          </a:solidFill>
          <a:latin typeface="Arial" charset="0"/>
        </a:defRPr>
      </a:lvl6pPr>
      <a:lvl7pPr marL="951982" algn="l" defTabSz="4249211" rtl="0" eaLnBrk="1" fontAlgn="base" hangingPunct="1">
        <a:spcBef>
          <a:spcPct val="0"/>
        </a:spcBef>
        <a:spcAft>
          <a:spcPct val="0"/>
        </a:spcAft>
        <a:defRPr sz="9995">
          <a:solidFill>
            <a:schemeClr val="bg1"/>
          </a:solidFill>
          <a:latin typeface="Arial" charset="0"/>
        </a:defRPr>
      </a:lvl7pPr>
      <a:lvl8pPr marL="1427973" algn="l" defTabSz="4249211" rtl="0" eaLnBrk="1" fontAlgn="base" hangingPunct="1">
        <a:spcBef>
          <a:spcPct val="0"/>
        </a:spcBef>
        <a:spcAft>
          <a:spcPct val="0"/>
        </a:spcAft>
        <a:defRPr sz="9995">
          <a:solidFill>
            <a:schemeClr val="bg1"/>
          </a:solidFill>
          <a:latin typeface="Arial" charset="0"/>
        </a:defRPr>
      </a:lvl8pPr>
      <a:lvl9pPr marL="1903964" algn="l" defTabSz="4249211" rtl="0" eaLnBrk="1" fontAlgn="base" hangingPunct="1">
        <a:spcBef>
          <a:spcPct val="0"/>
        </a:spcBef>
        <a:spcAft>
          <a:spcPct val="0"/>
        </a:spcAft>
        <a:defRPr sz="9995">
          <a:solidFill>
            <a:schemeClr val="bg1"/>
          </a:solidFill>
          <a:latin typeface="Arial" charset="0"/>
        </a:defRPr>
      </a:lvl9pPr>
    </p:titleStyle>
    <p:bodyStyle>
      <a:lvl1pPr marL="1593247" indent="-1593247" algn="l" defTabSz="4249211" rtl="0" eaLnBrk="1" fontAlgn="base" hangingPunct="1">
        <a:spcBef>
          <a:spcPct val="20000"/>
        </a:spcBef>
        <a:spcAft>
          <a:spcPct val="0"/>
        </a:spcAft>
        <a:buChar char="•"/>
        <a:defRPr sz="14888">
          <a:solidFill>
            <a:schemeClr val="tx1"/>
          </a:solidFill>
          <a:latin typeface="+mn-lt"/>
          <a:ea typeface="+mn-ea"/>
          <a:cs typeface="+mn-cs"/>
        </a:defRPr>
      </a:lvl1pPr>
      <a:lvl2pPr marL="3452587" indent="-1328808" algn="l" defTabSz="4249211" rtl="0" eaLnBrk="1" fontAlgn="base" hangingPunct="1">
        <a:spcBef>
          <a:spcPct val="20000"/>
        </a:spcBef>
        <a:spcAft>
          <a:spcPct val="0"/>
        </a:spcAft>
        <a:buChar char="–"/>
        <a:defRPr sz="13014">
          <a:solidFill>
            <a:schemeClr val="tx1"/>
          </a:solidFill>
          <a:latin typeface="+mn-lt"/>
        </a:defRPr>
      </a:lvl2pPr>
      <a:lvl3pPr marL="5311926" indent="-1062716" algn="l" defTabSz="4249211" rtl="0" eaLnBrk="1" fontAlgn="base" hangingPunct="1">
        <a:spcBef>
          <a:spcPct val="20000"/>
        </a:spcBef>
        <a:spcAft>
          <a:spcPct val="0"/>
        </a:spcAft>
        <a:buChar char="•"/>
        <a:defRPr sz="11140">
          <a:solidFill>
            <a:schemeClr val="tx1"/>
          </a:solidFill>
          <a:latin typeface="+mn-lt"/>
        </a:defRPr>
      </a:lvl3pPr>
      <a:lvl4pPr marL="7435706" indent="-1062716" algn="l" defTabSz="4249211" rtl="0" eaLnBrk="1" fontAlgn="base" hangingPunct="1">
        <a:spcBef>
          <a:spcPct val="20000"/>
        </a:spcBef>
        <a:spcAft>
          <a:spcPct val="0"/>
        </a:spcAft>
        <a:buChar char="–"/>
        <a:defRPr sz="9266">
          <a:solidFill>
            <a:schemeClr val="tx1"/>
          </a:solidFill>
          <a:latin typeface="+mn-lt"/>
        </a:defRPr>
      </a:lvl4pPr>
      <a:lvl5pPr marL="9559484" indent="-1061063" algn="l" defTabSz="4249211" rtl="0" eaLnBrk="1" fontAlgn="base" hangingPunct="1">
        <a:spcBef>
          <a:spcPct val="20000"/>
        </a:spcBef>
        <a:spcAft>
          <a:spcPct val="0"/>
        </a:spcAft>
        <a:buChar char="»"/>
        <a:defRPr sz="9266">
          <a:solidFill>
            <a:schemeClr val="tx1"/>
          </a:solidFill>
          <a:latin typeface="+mn-lt"/>
        </a:defRPr>
      </a:lvl5pPr>
      <a:lvl6pPr marL="10035475" indent="-1061063" algn="l" defTabSz="4249211" rtl="0" eaLnBrk="1" fontAlgn="base" hangingPunct="1">
        <a:spcBef>
          <a:spcPct val="20000"/>
        </a:spcBef>
        <a:spcAft>
          <a:spcPct val="0"/>
        </a:spcAft>
        <a:buChar char="»"/>
        <a:defRPr sz="9266">
          <a:solidFill>
            <a:schemeClr val="tx1"/>
          </a:solidFill>
          <a:latin typeface="+mn-lt"/>
        </a:defRPr>
      </a:lvl6pPr>
      <a:lvl7pPr marL="10511466" indent="-1061063" algn="l" defTabSz="4249211" rtl="0" eaLnBrk="1" fontAlgn="base" hangingPunct="1">
        <a:spcBef>
          <a:spcPct val="20000"/>
        </a:spcBef>
        <a:spcAft>
          <a:spcPct val="0"/>
        </a:spcAft>
        <a:buChar char="»"/>
        <a:defRPr sz="9266">
          <a:solidFill>
            <a:schemeClr val="tx1"/>
          </a:solidFill>
          <a:latin typeface="+mn-lt"/>
        </a:defRPr>
      </a:lvl7pPr>
      <a:lvl8pPr marL="10987457" indent="-1061063" algn="l" defTabSz="4249211" rtl="0" eaLnBrk="1" fontAlgn="base" hangingPunct="1">
        <a:spcBef>
          <a:spcPct val="20000"/>
        </a:spcBef>
        <a:spcAft>
          <a:spcPct val="0"/>
        </a:spcAft>
        <a:buChar char="»"/>
        <a:defRPr sz="9266">
          <a:solidFill>
            <a:schemeClr val="tx1"/>
          </a:solidFill>
          <a:latin typeface="+mn-lt"/>
        </a:defRPr>
      </a:lvl8pPr>
      <a:lvl9pPr marL="11463448" indent="-1061063" algn="l" defTabSz="4249211" rtl="0" eaLnBrk="1" fontAlgn="base" hangingPunct="1">
        <a:spcBef>
          <a:spcPct val="20000"/>
        </a:spcBef>
        <a:spcAft>
          <a:spcPct val="0"/>
        </a:spcAft>
        <a:buChar char="»"/>
        <a:defRPr sz="9266">
          <a:solidFill>
            <a:schemeClr val="tx1"/>
          </a:solidFill>
          <a:latin typeface="+mn-lt"/>
        </a:defRPr>
      </a:lvl9pPr>
    </p:bodyStyle>
    <p:otherStyle>
      <a:defPPr>
        <a:defRPr lang="en-US"/>
      </a:defPPr>
      <a:lvl1pPr marL="0" algn="l" defTabSz="951982" rtl="0" eaLnBrk="1" latinLnBrk="0" hangingPunct="1">
        <a:defRPr sz="1874" kern="1200">
          <a:solidFill>
            <a:schemeClr val="tx1"/>
          </a:solidFill>
          <a:latin typeface="+mn-lt"/>
          <a:ea typeface="+mn-ea"/>
          <a:cs typeface="+mn-cs"/>
        </a:defRPr>
      </a:lvl1pPr>
      <a:lvl2pPr marL="475991" algn="l" defTabSz="951982" rtl="0" eaLnBrk="1" latinLnBrk="0" hangingPunct="1">
        <a:defRPr sz="1874" kern="1200">
          <a:solidFill>
            <a:schemeClr val="tx1"/>
          </a:solidFill>
          <a:latin typeface="+mn-lt"/>
          <a:ea typeface="+mn-ea"/>
          <a:cs typeface="+mn-cs"/>
        </a:defRPr>
      </a:lvl2pPr>
      <a:lvl3pPr marL="951982" algn="l" defTabSz="951982" rtl="0" eaLnBrk="1" latinLnBrk="0" hangingPunct="1">
        <a:defRPr sz="1874" kern="1200">
          <a:solidFill>
            <a:schemeClr val="tx1"/>
          </a:solidFill>
          <a:latin typeface="+mn-lt"/>
          <a:ea typeface="+mn-ea"/>
          <a:cs typeface="+mn-cs"/>
        </a:defRPr>
      </a:lvl3pPr>
      <a:lvl4pPr marL="1427973" algn="l" defTabSz="951982" rtl="0" eaLnBrk="1" latinLnBrk="0" hangingPunct="1">
        <a:defRPr sz="1874" kern="1200">
          <a:solidFill>
            <a:schemeClr val="tx1"/>
          </a:solidFill>
          <a:latin typeface="+mn-lt"/>
          <a:ea typeface="+mn-ea"/>
          <a:cs typeface="+mn-cs"/>
        </a:defRPr>
      </a:lvl4pPr>
      <a:lvl5pPr marL="1903964" algn="l" defTabSz="951982" rtl="0" eaLnBrk="1" latinLnBrk="0" hangingPunct="1">
        <a:defRPr sz="1874" kern="1200">
          <a:solidFill>
            <a:schemeClr val="tx1"/>
          </a:solidFill>
          <a:latin typeface="+mn-lt"/>
          <a:ea typeface="+mn-ea"/>
          <a:cs typeface="+mn-cs"/>
        </a:defRPr>
      </a:lvl5pPr>
      <a:lvl6pPr marL="2379955" algn="l" defTabSz="951982" rtl="0" eaLnBrk="1" latinLnBrk="0" hangingPunct="1">
        <a:defRPr sz="1874" kern="1200">
          <a:solidFill>
            <a:schemeClr val="tx1"/>
          </a:solidFill>
          <a:latin typeface="+mn-lt"/>
          <a:ea typeface="+mn-ea"/>
          <a:cs typeface="+mn-cs"/>
        </a:defRPr>
      </a:lvl6pPr>
      <a:lvl7pPr marL="2855946" algn="l" defTabSz="951982" rtl="0" eaLnBrk="1" latinLnBrk="0" hangingPunct="1">
        <a:defRPr sz="1874" kern="1200">
          <a:solidFill>
            <a:schemeClr val="tx1"/>
          </a:solidFill>
          <a:latin typeface="+mn-lt"/>
          <a:ea typeface="+mn-ea"/>
          <a:cs typeface="+mn-cs"/>
        </a:defRPr>
      </a:lvl7pPr>
      <a:lvl8pPr marL="3331936" algn="l" defTabSz="951982" rtl="0" eaLnBrk="1" latinLnBrk="0" hangingPunct="1">
        <a:defRPr sz="1874" kern="1200">
          <a:solidFill>
            <a:schemeClr val="tx1"/>
          </a:solidFill>
          <a:latin typeface="+mn-lt"/>
          <a:ea typeface="+mn-ea"/>
          <a:cs typeface="+mn-cs"/>
        </a:defRPr>
      </a:lvl8pPr>
      <a:lvl9pPr marL="3807927" algn="l" defTabSz="951982" rtl="0" eaLnBrk="1" latinLnBrk="0" hangingPunct="1">
        <a:defRPr sz="18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e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sv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6" name="Rectangle 3165">
            <a:extLst>
              <a:ext uri="{FF2B5EF4-FFF2-40B4-BE49-F238E27FC236}">
                <a16:creationId xmlns:a16="http://schemas.microsoft.com/office/drawing/2014/main" id="{6792468D-1E7F-79B7-6F3B-594B48E3C2DF}"/>
              </a:ext>
            </a:extLst>
          </p:cNvPr>
          <p:cNvSpPr/>
          <p:nvPr/>
        </p:nvSpPr>
        <p:spPr bwMode="auto">
          <a:xfrm>
            <a:off x="20882148" y="4750992"/>
            <a:ext cx="6420610" cy="1053607"/>
          </a:xfrm>
          <a:prstGeom prst="rect">
            <a:avLst/>
          </a:prstGeom>
          <a:solidFill>
            <a:schemeClr val="accent1">
              <a:lumMod val="60000"/>
              <a:lumOff val="4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charset="0"/>
            </a:endParaRPr>
          </a:p>
        </p:txBody>
      </p:sp>
      <p:sp>
        <p:nvSpPr>
          <p:cNvPr id="3121" name="Rectangle 3120">
            <a:extLst>
              <a:ext uri="{FF2B5EF4-FFF2-40B4-BE49-F238E27FC236}">
                <a16:creationId xmlns:a16="http://schemas.microsoft.com/office/drawing/2014/main" id="{D38A6B05-E7AB-B33D-372C-8C9A50305B4B}"/>
              </a:ext>
            </a:extLst>
          </p:cNvPr>
          <p:cNvSpPr/>
          <p:nvPr/>
        </p:nvSpPr>
        <p:spPr bwMode="auto">
          <a:xfrm>
            <a:off x="0" y="26974182"/>
            <a:ext cx="42840275" cy="32661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150" name="Rectangle 3149">
            <a:extLst>
              <a:ext uri="{FF2B5EF4-FFF2-40B4-BE49-F238E27FC236}">
                <a16:creationId xmlns:a16="http://schemas.microsoft.com/office/drawing/2014/main" id="{157E5606-2330-6293-AF33-4DC88B990DA0}"/>
              </a:ext>
            </a:extLst>
          </p:cNvPr>
          <p:cNvSpPr/>
          <p:nvPr/>
        </p:nvSpPr>
        <p:spPr bwMode="auto">
          <a:xfrm>
            <a:off x="0" y="28475506"/>
            <a:ext cx="42840275" cy="176478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074" name="Rectangle 2"/>
          <p:cNvSpPr>
            <a:spLocks noGrp="1" noChangeArrowheads="1"/>
          </p:cNvSpPr>
          <p:nvPr>
            <p:ph type="title"/>
          </p:nvPr>
        </p:nvSpPr>
        <p:spPr>
          <a:xfrm>
            <a:off x="1654035" y="181994"/>
            <a:ext cx="39822919" cy="4198289"/>
          </a:xfrm>
        </p:spPr>
        <p:txBody>
          <a:bodyPr/>
          <a:lstStyle/>
          <a:p>
            <a:pPr algn="ctr"/>
            <a:r>
              <a:rPr lang="en-GB" b="1" dirty="0">
                <a:solidFill>
                  <a:schemeClr val="bg1"/>
                </a:solidFill>
              </a:rPr>
              <a:t>Integrating climate science into UK policy: </a:t>
            </a:r>
            <a:br>
              <a:rPr lang="en-GB" b="1" dirty="0">
                <a:solidFill>
                  <a:schemeClr val="bg1"/>
                </a:solidFill>
              </a:rPr>
            </a:br>
            <a:r>
              <a:rPr lang="en-GB" b="1" dirty="0">
                <a:solidFill>
                  <a:schemeClr val="bg1"/>
                </a:solidFill>
              </a:rPr>
              <a:t>knowledge integration as a climate service </a:t>
            </a:r>
          </a:p>
        </p:txBody>
      </p:sp>
      <p:sp>
        <p:nvSpPr>
          <p:cNvPr id="3076" name="Text Box 4"/>
          <p:cNvSpPr txBox="1">
            <a:spLocks noChangeArrowheads="1"/>
          </p:cNvSpPr>
          <p:nvPr/>
        </p:nvSpPr>
        <p:spPr bwMode="auto">
          <a:xfrm>
            <a:off x="36661083" y="29582869"/>
            <a:ext cx="4552848" cy="236540"/>
          </a:xfrm>
          <a:prstGeom prst="rect">
            <a:avLst/>
          </a:prstGeom>
          <a:noFill/>
          <a:ln w="9525">
            <a:noFill/>
            <a:miter lim="800000"/>
            <a:headEnd/>
            <a:tailEnd/>
          </a:ln>
          <a:effectLst/>
        </p:spPr>
        <p:txBody>
          <a:bodyPr wrap="none">
            <a:spAutoFit/>
          </a:bodyPr>
          <a:lstStyle/>
          <a:p>
            <a:pPr algn="r" eaLnBrk="1" hangingPunct="1"/>
            <a:r>
              <a:rPr lang="en-US" sz="937" dirty="0">
                <a:cs typeface="Times New Roman" pitchFamily="48" charset="0"/>
              </a:rPr>
              <a:t>© Crown copyright  | Met Office and the Met Office logo are registered trademarks</a:t>
            </a:r>
          </a:p>
        </p:txBody>
      </p:sp>
      <p:sp>
        <p:nvSpPr>
          <p:cNvPr id="3077" name="Text Box 5"/>
          <p:cNvSpPr txBox="1">
            <a:spLocks noChangeArrowheads="1"/>
          </p:cNvSpPr>
          <p:nvPr/>
        </p:nvSpPr>
        <p:spPr bwMode="auto">
          <a:xfrm>
            <a:off x="1608526" y="28623119"/>
            <a:ext cx="14026789" cy="1438086"/>
          </a:xfrm>
          <a:prstGeom prst="rect">
            <a:avLst/>
          </a:prstGeom>
          <a:noFill/>
          <a:ln w="9525">
            <a:noFill/>
            <a:miter lim="800000"/>
            <a:headEnd/>
            <a:tailEnd/>
          </a:ln>
          <a:effectLst/>
        </p:spPr>
        <p:txBody>
          <a:bodyPr wrap="none">
            <a:spAutoFit/>
          </a:bodyPr>
          <a:lstStyle/>
          <a:p>
            <a:pPr eaLnBrk="1" hangingPunct="1"/>
            <a:r>
              <a:rPr lang="en-US" sz="2915" b="1" dirty="0">
                <a:cs typeface="Times New Roman" pitchFamily="48" charset="0"/>
              </a:rPr>
              <a:t>Met Office</a:t>
            </a:r>
            <a:r>
              <a:rPr lang="en-US" sz="2915" dirty="0">
                <a:cs typeface="Times New Roman" pitchFamily="48" charset="0"/>
              </a:rPr>
              <a:t> Hadley Centre, FitzRoy Road, Exeter, Devon, EX1 3PB United Kingdom</a:t>
            </a:r>
            <a:br>
              <a:rPr lang="en-US" sz="2915" dirty="0">
                <a:cs typeface="Times New Roman" pitchFamily="48" charset="0"/>
              </a:rPr>
            </a:br>
            <a:r>
              <a:rPr lang="en-US" sz="2915" dirty="0">
                <a:cs typeface="Times New Roman" pitchFamily="48" charset="0"/>
              </a:rPr>
              <a:t>Email: elizabeth.fuller@metoffice.gov.uk   </a:t>
            </a:r>
          </a:p>
          <a:p>
            <a:pPr eaLnBrk="1" hangingPunct="1"/>
            <a:r>
              <a:rPr lang="en-US" sz="2915" dirty="0">
                <a:cs typeface="Times New Roman" pitchFamily="48" charset="0"/>
              </a:rPr>
              <a:t>Email: knowledge.integration@metoffice.gov.uk</a:t>
            </a:r>
          </a:p>
        </p:txBody>
      </p:sp>
      <p:sp>
        <p:nvSpPr>
          <p:cNvPr id="3122" name="Rectangle 3121">
            <a:extLst>
              <a:ext uri="{FF2B5EF4-FFF2-40B4-BE49-F238E27FC236}">
                <a16:creationId xmlns:a16="http://schemas.microsoft.com/office/drawing/2014/main" id="{6863C2BF-4890-0EA9-B6E8-DA92A247C9DF}"/>
              </a:ext>
            </a:extLst>
          </p:cNvPr>
          <p:cNvSpPr/>
          <p:nvPr/>
        </p:nvSpPr>
        <p:spPr bwMode="auto">
          <a:xfrm>
            <a:off x="1723840" y="4767813"/>
            <a:ext cx="18550939" cy="1001004"/>
          </a:xfrm>
          <a:prstGeom prst="rect">
            <a:avLst/>
          </a:prstGeom>
          <a:solidFill>
            <a:schemeClr val="accent2">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123" name="TextBox 3122">
            <a:extLst>
              <a:ext uri="{FF2B5EF4-FFF2-40B4-BE49-F238E27FC236}">
                <a16:creationId xmlns:a16="http://schemas.microsoft.com/office/drawing/2014/main" id="{2EBF65FB-97A6-B660-318A-480BEB688D96}"/>
              </a:ext>
            </a:extLst>
          </p:cNvPr>
          <p:cNvSpPr txBox="1"/>
          <p:nvPr/>
        </p:nvSpPr>
        <p:spPr>
          <a:xfrm>
            <a:off x="1840378" y="4976100"/>
            <a:ext cx="10370170" cy="707886"/>
          </a:xfrm>
          <a:prstGeom prst="rect">
            <a:avLst/>
          </a:prstGeom>
          <a:noFill/>
        </p:spPr>
        <p:txBody>
          <a:bodyPr wrap="square">
            <a:spAutoFit/>
          </a:bodyPr>
          <a:lstStyle/>
          <a:p>
            <a:r>
              <a:rPr lang="en-GB" sz="4000" b="1" dirty="0"/>
              <a:t>1. What is Knowledge Integration?</a:t>
            </a:r>
            <a:endParaRPr lang="en-GB" sz="4000" dirty="0"/>
          </a:p>
        </p:txBody>
      </p:sp>
      <p:sp>
        <p:nvSpPr>
          <p:cNvPr id="3124" name="TextBox 3123">
            <a:extLst>
              <a:ext uri="{FF2B5EF4-FFF2-40B4-BE49-F238E27FC236}">
                <a16:creationId xmlns:a16="http://schemas.microsoft.com/office/drawing/2014/main" id="{20B248E4-75A9-0F79-166D-C2EEF0444F21}"/>
              </a:ext>
            </a:extLst>
          </p:cNvPr>
          <p:cNvSpPr txBox="1"/>
          <p:nvPr/>
        </p:nvSpPr>
        <p:spPr>
          <a:xfrm>
            <a:off x="2052774" y="5859025"/>
            <a:ext cx="18550939" cy="2015936"/>
          </a:xfrm>
          <a:prstGeom prst="rect">
            <a:avLst/>
          </a:prstGeom>
          <a:noFill/>
        </p:spPr>
        <p:txBody>
          <a:bodyPr wrap="square" lIns="91440" tIns="45720" rIns="91440" bIns="45720" rtlCol="0" anchor="t">
            <a:spAutoFit/>
          </a:bodyPr>
          <a:lstStyle/>
          <a:p>
            <a:pPr marL="0" indent="0">
              <a:buNone/>
            </a:pPr>
            <a:r>
              <a:rPr lang="en-GB" sz="2500" b="1" dirty="0">
                <a:ea typeface="Calibri" panose="020F0502020204030204" pitchFamily="34" charset="0"/>
                <a:cs typeface="Times New Roman" panose="02020603050405020304" pitchFamily="18" charset="0"/>
              </a:rPr>
              <a:t>Translational climate services (knowledge integration) help to bridge the divide between science and action. </a:t>
            </a:r>
          </a:p>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All UK government departments will be impacted by climate change. </a:t>
            </a:r>
          </a:p>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Not all government decision makers have experience in using or interpreting technical information about weather and climate.  </a:t>
            </a:r>
          </a:p>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There is a need to communicate climate science information in a way that is useful and usable for decision makers. </a:t>
            </a:r>
          </a:p>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This translational process can be called Knowledge Integration. </a:t>
            </a:r>
          </a:p>
        </p:txBody>
      </p:sp>
      <p:sp>
        <p:nvSpPr>
          <p:cNvPr id="3125" name="Rectangle 3124">
            <a:extLst>
              <a:ext uri="{FF2B5EF4-FFF2-40B4-BE49-F238E27FC236}">
                <a16:creationId xmlns:a16="http://schemas.microsoft.com/office/drawing/2014/main" id="{7E31923B-29DC-C3FB-4E57-97C648C22DF6}"/>
              </a:ext>
            </a:extLst>
          </p:cNvPr>
          <p:cNvSpPr/>
          <p:nvPr/>
        </p:nvSpPr>
        <p:spPr bwMode="auto">
          <a:xfrm>
            <a:off x="1723840" y="4756921"/>
            <a:ext cx="18528195" cy="3266106"/>
          </a:xfrm>
          <a:prstGeom prst="rect">
            <a:avLst/>
          </a:prstGeom>
          <a:noFill/>
          <a:ln w="5715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3169" name="Graphic 3168" descr="Puzzle outline">
            <a:extLst>
              <a:ext uri="{FF2B5EF4-FFF2-40B4-BE49-F238E27FC236}">
                <a16:creationId xmlns:a16="http://schemas.microsoft.com/office/drawing/2014/main" id="{4F592CDF-530B-B581-03EA-299534E70A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5926">
            <a:off x="36781713" y="4749436"/>
            <a:ext cx="3462977" cy="3462977"/>
          </a:xfrm>
          <a:prstGeom prst="rect">
            <a:avLst/>
          </a:prstGeom>
        </p:spPr>
      </p:pic>
      <p:pic>
        <p:nvPicPr>
          <p:cNvPr id="3145" name="Picture 3144" descr="Graphical user interface, text, application&#10;&#10;Description automatically generated">
            <a:extLst>
              <a:ext uri="{FF2B5EF4-FFF2-40B4-BE49-F238E27FC236}">
                <a16:creationId xmlns:a16="http://schemas.microsoft.com/office/drawing/2014/main" id="{F5479D6C-A644-86BF-374B-2249669E87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043" b="12184"/>
          <a:stretch/>
        </p:blipFill>
        <p:spPr>
          <a:xfrm>
            <a:off x="10303821" y="12374121"/>
            <a:ext cx="5562773" cy="1791354"/>
          </a:xfrm>
          <a:prstGeom prst="rect">
            <a:avLst/>
          </a:prstGeom>
        </p:spPr>
      </p:pic>
      <p:pic>
        <p:nvPicPr>
          <p:cNvPr id="3146" name="Picture 3145" descr="Text&#10;&#10;Description automatically generated">
            <a:extLst>
              <a:ext uri="{FF2B5EF4-FFF2-40B4-BE49-F238E27FC236}">
                <a16:creationId xmlns:a16="http://schemas.microsoft.com/office/drawing/2014/main" id="{C056A5FA-C974-15C6-0C6B-159559E223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245" b="11565"/>
          <a:stretch/>
        </p:blipFill>
        <p:spPr>
          <a:xfrm>
            <a:off x="6203462" y="12285455"/>
            <a:ext cx="4100359" cy="1899954"/>
          </a:xfrm>
          <a:prstGeom prst="rect">
            <a:avLst/>
          </a:prstGeom>
        </p:spPr>
      </p:pic>
      <p:pic>
        <p:nvPicPr>
          <p:cNvPr id="3147" name="Picture 3146" descr="Text&#10;&#10;Description automatically generated">
            <a:extLst>
              <a:ext uri="{FF2B5EF4-FFF2-40B4-BE49-F238E27FC236}">
                <a16:creationId xmlns:a16="http://schemas.microsoft.com/office/drawing/2014/main" id="{AEE7E420-47F4-9C07-D5D6-9DF39D3AE5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79" b="12430"/>
          <a:stretch/>
        </p:blipFill>
        <p:spPr>
          <a:xfrm>
            <a:off x="1791157" y="12320084"/>
            <a:ext cx="3987672" cy="1847758"/>
          </a:xfrm>
          <a:prstGeom prst="rect">
            <a:avLst/>
          </a:prstGeom>
        </p:spPr>
      </p:pic>
      <p:graphicFrame>
        <p:nvGraphicFramePr>
          <p:cNvPr id="3120" name="Table 3120">
            <a:extLst>
              <a:ext uri="{FF2B5EF4-FFF2-40B4-BE49-F238E27FC236}">
                <a16:creationId xmlns:a16="http://schemas.microsoft.com/office/drawing/2014/main" id="{111EBE28-319F-C716-B588-37A7B12C1F1F}"/>
              </a:ext>
            </a:extLst>
          </p:cNvPr>
          <p:cNvGraphicFramePr>
            <a:graphicFrameLocks noGrp="1"/>
          </p:cNvGraphicFramePr>
          <p:nvPr>
            <p:extLst>
              <p:ext uri="{D42A27DB-BD31-4B8C-83A1-F6EECF244321}">
                <p14:modId xmlns:p14="http://schemas.microsoft.com/office/powerpoint/2010/main" val="3171985370"/>
              </p:ext>
            </p:extLst>
          </p:nvPr>
        </p:nvGraphicFramePr>
        <p:xfrm>
          <a:off x="1747409" y="15337059"/>
          <a:ext cx="39042880" cy="12612547"/>
        </p:xfrm>
        <a:graphic>
          <a:graphicData uri="http://schemas.openxmlformats.org/drawingml/2006/table">
            <a:tbl>
              <a:tblPr firstRow="1" bandRow="1">
                <a:tableStyleId>{5C22544A-7EE6-4342-B048-85BDC9FD1C3A}</a:tableStyleId>
              </a:tblPr>
              <a:tblGrid>
                <a:gridCol w="7808576">
                  <a:extLst>
                    <a:ext uri="{9D8B030D-6E8A-4147-A177-3AD203B41FA5}">
                      <a16:colId xmlns:a16="http://schemas.microsoft.com/office/drawing/2014/main" val="3344577092"/>
                    </a:ext>
                  </a:extLst>
                </a:gridCol>
                <a:gridCol w="7808576">
                  <a:extLst>
                    <a:ext uri="{9D8B030D-6E8A-4147-A177-3AD203B41FA5}">
                      <a16:colId xmlns:a16="http://schemas.microsoft.com/office/drawing/2014/main" val="239217946"/>
                    </a:ext>
                  </a:extLst>
                </a:gridCol>
                <a:gridCol w="7808576">
                  <a:extLst>
                    <a:ext uri="{9D8B030D-6E8A-4147-A177-3AD203B41FA5}">
                      <a16:colId xmlns:a16="http://schemas.microsoft.com/office/drawing/2014/main" val="1271038996"/>
                    </a:ext>
                  </a:extLst>
                </a:gridCol>
                <a:gridCol w="7808576">
                  <a:extLst>
                    <a:ext uri="{9D8B030D-6E8A-4147-A177-3AD203B41FA5}">
                      <a16:colId xmlns:a16="http://schemas.microsoft.com/office/drawing/2014/main" val="3371389092"/>
                    </a:ext>
                  </a:extLst>
                </a:gridCol>
                <a:gridCol w="7808576">
                  <a:extLst>
                    <a:ext uri="{9D8B030D-6E8A-4147-A177-3AD203B41FA5}">
                      <a16:colId xmlns:a16="http://schemas.microsoft.com/office/drawing/2014/main" val="1439755601"/>
                    </a:ext>
                  </a:extLst>
                </a:gridCol>
              </a:tblGrid>
              <a:tr h="4922436">
                <a:tc gridSpan="5">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3CA"/>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EEC"/>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EEC"/>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EEC"/>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EEC"/>
                    </a:solidFill>
                  </a:tcPr>
                </a:tc>
                <a:extLst>
                  <a:ext uri="{0D108BD9-81ED-4DB2-BD59-A6C34878D82A}">
                    <a16:rowId xmlns:a16="http://schemas.microsoft.com/office/drawing/2014/main" val="3563474021"/>
                  </a:ext>
                </a:extLst>
              </a:tr>
              <a:tr h="4377350">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EEC"/>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EEC"/>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EEC"/>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EEC"/>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EEC"/>
                    </a:solidFill>
                  </a:tcPr>
                </a:tc>
                <a:extLst>
                  <a:ext uri="{0D108BD9-81ED-4DB2-BD59-A6C34878D82A}">
                    <a16:rowId xmlns:a16="http://schemas.microsoft.com/office/drawing/2014/main" val="3525319545"/>
                  </a:ext>
                </a:extLst>
              </a:tr>
              <a:tr h="1817169">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4F1"/>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4F1"/>
                    </a:solidFill>
                  </a:tcPr>
                </a:tc>
                <a:tc>
                  <a:txBody>
                    <a:bodyPr/>
                    <a:lstStyle/>
                    <a:p>
                      <a:endParaRPr lang="en-GB">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4F1"/>
                    </a:solidFill>
                  </a:tcPr>
                </a:tc>
                <a:tc>
                  <a:txBody>
                    <a:bodyPr/>
                    <a:lstStyle/>
                    <a:p>
                      <a:endParaRPr lang="en-GB">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4F1"/>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4F1"/>
                    </a:solidFill>
                  </a:tcPr>
                </a:tc>
                <a:extLst>
                  <a:ext uri="{0D108BD9-81ED-4DB2-BD59-A6C34878D82A}">
                    <a16:rowId xmlns:a16="http://schemas.microsoft.com/office/drawing/2014/main" val="1751382956"/>
                  </a:ext>
                </a:extLst>
              </a:tr>
              <a:tr h="1495592">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9F7"/>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9F7"/>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9F7"/>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9F7"/>
                    </a:solidFill>
                  </a:tcPr>
                </a:tc>
                <a:tc>
                  <a:txBody>
                    <a:bodyPr/>
                    <a:lstStyle/>
                    <a:p>
                      <a:endParaRPr lang="en-GB" dirty="0">
                        <a:solidFill>
                          <a:schemeClr val="tx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9F7"/>
                    </a:solidFill>
                  </a:tcPr>
                </a:tc>
                <a:extLst>
                  <a:ext uri="{0D108BD9-81ED-4DB2-BD59-A6C34878D82A}">
                    <a16:rowId xmlns:a16="http://schemas.microsoft.com/office/drawing/2014/main" val="1405821971"/>
                  </a:ext>
                </a:extLst>
              </a:tr>
            </a:tbl>
          </a:graphicData>
        </a:graphic>
      </p:graphicFrame>
      <p:sp>
        <p:nvSpPr>
          <p:cNvPr id="3149" name="Rectangle 3148">
            <a:extLst>
              <a:ext uri="{FF2B5EF4-FFF2-40B4-BE49-F238E27FC236}">
                <a16:creationId xmlns:a16="http://schemas.microsoft.com/office/drawing/2014/main" id="{48BCACC0-9CB8-D39D-009B-CCC156C41759}"/>
              </a:ext>
            </a:extLst>
          </p:cNvPr>
          <p:cNvSpPr/>
          <p:nvPr/>
        </p:nvSpPr>
        <p:spPr bwMode="auto">
          <a:xfrm>
            <a:off x="1791157" y="15254951"/>
            <a:ext cx="39042880" cy="1156623"/>
          </a:xfrm>
          <a:prstGeom prst="rect">
            <a:avLst/>
          </a:prstGeom>
          <a:solidFill>
            <a:srgbClr val="B9DC0C">
              <a:alpha val="69020"/>
            </a:srgbClr>
          </a:solidFill>
          <a:ln w="9525" cap="flat" cmpd="sng" algn="ctr">
            <a:solidFill>
              <a:schemeClr val="accent6">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grpSp>
        <p:nvGrpSpPr>
          <p:cNvPr id="3092" name="Group 3091">
            <a:extLst>
              <a:ext uri="{FF2B5EF4-FFF2-40B4-BE49-F238E27FC236}">
                <a16:creationId xmlns:a16="http://schemas.microsoft.com/office/drawing/2014/main" id="{5B2EAFC8-9C11-2B0F-0424-C117EB0F2D66}"/>
              </a:ext>
            </a:extLst>
          </p:cNvPr>
          <p:cNvGrpSpPr>
            <a:grpSpLocks noChangeAspect="1"/>
          </p:cNvGrpSpPr>
          <p:nvPr/>
        </p:nvGrpSpPr>
        <p:grpSpPr>
          <a:xfrm>
            <a:off x="2686713" y="20360777"/>
            <a:ext cx="36169744" cy="3506050"/>
            <a:chOff x="10362907" y="20294633"/>
            <a:chExt cx="25541018" cy="2475773"/>
          </a:xfrm>
        </p:grpSpPr>
        <p:grpSp>
          <p:nvGrpSpPr>
            <p:cNvPr id="24" name="Group 23">
              <a:extLst>
                <a:ext uri="{FF2B5EF4-FFF2-40B4-BE49-F238E27FC236}">
                  <a16:creationId xmlns:a16="http://schemas.microsoft.com/office/drawing/2014/main" id="{02075695-BB90-CE52-2463-A131C62C568F}"/>
                </a:ext>
              </a:extLst>
            </p:cNvPr>
            <p:cNvGrpSpPr>
              <a:grpSpLocks/>
            </p:cNvGrpSpPr>
            <p:nvPr/>
          </p:nvGrpSpPr>
          <p:grpSpPr>
            <a:xfrm>
              <a:off x="10362907" y="20391665"/>
              <a:ext cx="3941543" cy="2182245"/>
              <a:chOff x="833482" y="1127239"/>
              <a:chExt cx="5724643" cy="2862725"/>
            </a:xfrm>
          </p:grpSpPr>
          <p:pic>
            <p:nvPicPr>
              <p:cNvPr id="25" name="Picture 24">
                <a:extLst>
                  <a:ext uri="{FF2B5EF4-FFF2-40B4-BE49-F238E27FC236}">
                    <a16:creationId xmlns:a16="http://schemas.microsoft.com/office/drawing/2014/main" id="{D2ABAA5D-9DCE-7FD7-62DA-FEC5A759C546}"/>
                  </a:ext>
                </a:extLst>
              </p:cNvPr>
              <p:cNvPicPr>
                <a:picLocks noChangeAspect="1"/>
              </p:cNvPicPr>
              <p:nvPr/>
            </p:nvPicPr>
            <p:blipFill>
              <a:blip r:embed="rId8"/>
              <a:stretch>
                <a:fillRect/>
              </a:stretch>
            </p:blipFill>
            <p:spPr>
              <a:xfrm rot="21301949">
                <a:off x="833482" y="1921674"/>
                <a:ext cx="3211054" cy="1805808"/>
              </a:xfrm>
              <a:prstGeom prst="rect">
                <a:avLst/>
              </a:prstGeom>
              <a:ln>
                <a:solidFill>
                  <a:schemeClr val="tx1"/>
                </a:solidFill>
              </a:ln>
            </p:spPr>
          </p:pic>
          <p:pic>
            <p:nvPicPr>
              <p:cNvPr id="26" name="Picture 25">
                <a:extLst>
                  <a:ext uri="{FF2B5EF4-FFF2-40B4-BE49-F238E27FC236}">
                    <a16:creationId xmlns:a16="http://schemas.microsoft.com/office/drawing/2014/main" id="{D38C2E5F-019A-942F-1250-863232FB14AF}"/>
                  </a:ext>
                </a:extLst>
              </p:cNvPr>
              <p:cNvPicPr>
                <a:picLocks noChangeAspect="1"/>
              </p:cNvPicPr>
              <p:nvPr/>
            </p:nvPicPr>
            <p:blipFill>
              <a:blip r:embed="rId9"/>
              <a:stretch>
                <a:fillRect/>
              </a:stretch>
            </p:blipFill>
            <p:spPr>
              <a:xfrm rot="705614">
                <a:off x="3329359" y="2184157"/>
                <a:ext cx="3228766" cy="1805807"/>
              </a:xfrm>
              <a:prstGeom prst="rect">
                <a:avLst/>
              </a:prstGeom>
              <a:ln>
                <a:solidFill>
                  <a:schemeClr val="tx1"/>
                </a:solidFill>
              </a:ln>
            </p:spPr>
          </p:pic>
          <p:pic>
            <p:nvPicPr>
              <p:cNvPr id="27" name="Picture 26">
                <a:extLst>
                  <a:ext uri="{FF2B5EF4-FFF2-40B4-BE49-F238E27FC236}">
                    <a16:creationId xmlns:a16="http://schemas.microsoft.com/office/drawing/2014/main" id="{90BA5065-C08E-E98A-3DDB-9F19965AC87A}"/>
                  </a:ext>
                </a:extLst>
              </p:cNvPr>
              <p:cNvPicPr>
                <a:picLocks noChangeAspect="1"/>
              </p:cNvPicPr>
              <p:nvPr/>
            </p:nvPicPr>
            <p:blipFill>
              <a:blip r:embed="rId10"/>
              <a:stretch>
                <a:fillRect/>
              </a:stretch>
            </p:blipFill>
            <p:spPr>
              <a:xfrm>
                <a:off x="1909416" y="1127239"/>
                <a:ext cx="3246479" cy="1867648"/>
              </a:xfrm>
              <a:prstGeom prst="rect">
                <a:avLst/>
              </a:prstGeom>
              <a:ln>
                <a:solidFill>
                  <a:schemeClr val="tx1"/>
                </a:solidFill>
              </a:ln>
            </p:spPr>
          </p:pic>
        </p:grpSp>
        <p:pic>
          <p:nvPicPr>
            <p:cNvPr id="29" name="Graphic 28" descr="Line arrow Clockwise curve">
              <a:extLst>
                <a:ext uri="{FF2B5EF4-FFF2-40B4-BE49-F238E27FC236}">
                  <a16:creationId xmlns:a16="http://schemas.microsoft.com/office/drawing/2014/main" id="{8B718ED4-1B3B-DF3F-9B24-2B92F6118E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591377" flipV="1">
              <a:off x="19639874" y="20875370"/>
              <a:ext cx="1439647" cy="1373438"/>
            </a:xfrm>
            <a:prstGeom prst="rect">
              <a:avLst/>
            </a:prstGeom>
          </p:spPr>
        </p:pic>
        <p:pic>
          <p:nvPicPr>
            <p:cNvPr id="30" name="Picture 29">
              <a:extLst>
                <a:ext uri="{FF2B5EF4-FFF2-40B4-BE49-F238E27FC236}">
                  <a16:creationId xmlns:a16="http://schemas.microsoft.com/office/drawing/2014/main" id="{A911885C-C85B-F97F-E35B-9702A725C537}"/>
                </a:ext>
              </a:extLst>
            </p:cNvPr>
            <p:cNvPicPr>
              <a:picLocks noChangeAspect="1"/>
            </p:cNvPicPr>
            <p:nvPr/>
          </p:nvPicPr>
          <p:blipFill rotWithShape="1">
            <a:blip r:embed="rId13"/>
            <a:srcRect r="693"/>
            <a:stretch/>
          </p:blipFill>
          <p:spPr>
            <a:xfrm>
              <a:off x="16868077" y="20294633"/>
              <a:ext cx="1822517" cy="2475773"/>
            </a:xfrm>
            <a:prstGeom prst="rect">
              <a:avLst/>
            </a:prstGeom>
            <a:ln>
              <a:solidFill>
                <a:schemeClr val="tx1"/>
              </a:solidFill>
            </a:ln>
          </p:spPr>
        </p:pic>
        <p:pic>
          <p:nvPicPr>
            <p:cNvPr id="3072" name="Graphic 3071" descr="Line arrow Clockwise curve">
              <a:extLst>
                <a:ext uri="{FF2B5EF4-FFF2-40B4-BE49-F238E27FC236}">
                  <a16:creationId xmlns:a16="http://schemas.microsoft.com/office/drawing/2014/main" id="{D7E728A6-D071-D85F-C30B-1DDF5F5CDE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7213229" flipH="1" flipV="1">
              <a:off x="25478752" y="20836275"/>
              <a:ext cx="1203536" cy="1373438"/>
            </a:xfrm>
            <a:prstGeom prst="rect">
              <a:avLst/>
            </a:prstGeom>
          </p:spPr>
        </p:pic>
        <p:grpSp>
          <p:nvGrpSpPr>
            <p:cNvPr id="3073" name="Group 3072">
              <a:extLst>
                <a:ext uri="{FF2B5EF4-FFF2-40B4-BE49-F238E27FC236}">
                  <a16:creationId xmlns:a16="http://schemas.microsoft.com/office/drawing/2014/main" id="{43EC5AA7-2FC6-98FE-CB3C-B0C27596E4B1}"/>
                </a:ext>
              </a:extLst>
            </p:cNvPr>
            <p:cNvGrpSpPr>
              <a:grpSpLocks/>
            </p:cNvGrpSpPr>
            <p:nvPr/>
          </p:nvGrpSpPr>
          <p:grpSpPr>
            <a:xfrm>
              <a:off x="22248856" y="20454055"/>
              <a:ext cx="2396338" cy="2151783"/>
              <a:chOff x="8152133" y="2126885"/>
              <a:chExt cx="2950258" cy="2992025"/>
            </a:xfrm>
          </p:grpSpPr>
          <p:pic>
            <p:nvPicPr>
              <p:cNvPr id="3075" name="Picture 3074">
                <a:extLst>
                  <a:ext uri="{FF2B5EF4-FFF2-40B4-BE49-F238E27FC236}">
                    <a16:creationId xmlns:a16="http://schemas.microsoft.com/office/drawing/2014/main" id="{C93FC740-5599-BC95-A3CF-B585A8EF1A50}"/>
                  </a:ext>
                </a:extLst>
              </p:cNvPr>
              <p:cNvPicPr>
                <a:picLocks noChangeAspect="1"/>
              </p:cNvPicPr>
              <p:nvPr/>
            </p:nvPicPr>
            <p:blipFill>
              <a:blip r:embed="rId14"/>
              <a:stretch>
                <a:fillRect/>
              </a:stretch>
            </p:blipFill>
            <p:spPr>
              <a:xfrm rot="888416">
                <a:off x="8152133" y="2212736"/>
                <a:ext cx="2117817" cy="2906174"/>
              </a:xfrm>
              <a:prstGeom prst="rect">
                <a:avLst/>
              </a:prstGeom>
              <a:ln>
                <a:solidFill>
                  <a:schemeClr val="tx1"/>
                </a:solidFill>
              </a:ln>
            </p:spPr>
          </p:pic>
          <p:pic>
            <p:nvPicPr>
              <p:cNvPr id="3078" name="Picture 3077">
                <a:extLst>
                  <a:ext uri="{FF2B5EF4-FFF2-40B4-BE49-F238E27FC236}">
                    <a16:creationId xmlns:a16="http://schemas.microsoft.com/office/drawing/2014/main" id="{517D7567-88D2-84FA-D061-7AF357B86A07}"/>
                  </a:ext>
                </a:extLst>
              </p:cNvPr>
              <p:cNvPicPr>
                <a:picLocks noChangeAspect="1"/>
              </p:cNvPicPr>
              <p:nvPr/>
            </p:nvPicPr>
            <p:blipFill>
              <a:blip r:embed="rId15"/>
              <a:stretch>
                <a:fillRect/>
              </a:stretch>
            </p:blipFill>
            <p:spPr>
              <a:xfrm>
                <a:off x="9050147" y="2126885"/>
                <a:ext cx="2052244" cy="2906173"/>
              </a:xfrm>
              <a:prstGeom prst="rect">
                <a:avLst/>
              </a:prstGeom>
              <a:ln>
                <a:solidFill>
                  <a:schemeClr val="tx1"/>
                </a:solidFill>
              </a:ln>
            </p:spPr>
          </p:pic>
        </p:grpSp>
        <p:pic>
          <p:nvPicPr>
            <p:cNvPr id="3080" name="Picture 3079">
              <a:extLst>
                <a:ext uri="{FF2B5EF4-FFF2-40B4-BE49-F238E27FC236}">
                  <a16:creationId xmlns:a16="http://schemas.microsoft.com/office/drawing/2014/main" id="{4A38579E-1C8A-8E3F-67D9-B618D95A86FB}"/>
                </a:ext>
              </a:extLst>
            </p:cNvPr>
            <p:cNvPicPr>
              <a:picLocks noChangeAspect="1"/>
            </p:cNvPicPr>
            <p:nvPr/>
          </p:nvPicPr>
          <p:blipFill rotWithShape="1">
            <a:blip r:embed="rId16"/>
            <a:srcRect t="2472"/>
            <a:stretch/>
          </p:blipFill>
          <p:spPr>
            <a:xfrm>
              <a:off x="27041383" y="20518849"/>
              <a:ext cx="3606232" cy="1979983"/>
            </a:xfrm>
            <a:prstGeom prst="rect">
              <a:avLst/>
            </a:prstGeom>
            <a:ln>
              <a:solidFill>
                <a:schemeClr val="tx1"/>
              </a:solidFill>
            </a:ln>
          </p:spPr>
        </p:pic>
        <p:grpSp>
          <p:nvGrpSpPr>
            <p:cNvPr id="3081" name="Group 3080">
              <a:extLst>
                <a:ext uri="{FF2B5EF4-FFF2-40B4-BE49-F238E27FC236}">
                  <a16:creationId xmlns:a16="http://schemas.microsoft.com/office/drawing/2014/main" id="{E4082AE2-1E64-996B-08ED-C43D4ADC37E5}"/>
                </a:ext>
              </a:extLst>
            </p:cNvPr>
            <p:cNvGrpSpPr>
              <a:grpSpLocks/>
            </p:cNvGrpSpPr>
            <p:nvPr/>
          </p:nvGrpSpPr>
          <p:grpSpPr>
            <a:xfrm>
              <a:off x="33370009" y="20460761"/>
              <a:ext cx="2533916" cy="2180827"/>
              <a:chOff x="1981995" y="4668448"/>
              <a:chExt cx="2533916" cy="2180827"/>
            </a:xfrm>
          </p:grpSpPr>
          <p:pic>
            <p:nvPicPr>
              <p:cNvPr id="3082" name="Picture 3081">
                <a:extLst>
                  <a:ext uri="{FF2B5EF4-FFF2-40B4-BE49-F238E27FC236}">
                    <a16:creationId xmlns:a16="http://schemas.microsoft.com/office/drawing/2014/main" id="{56D12E9F-C5BA-EDB3-CF8B-C4F1E6995D5A}"/>
                  </a:ext>
                </a:extLst>
              </p:cNvPr>
              <p:cNvPicPr>
                <a:picLocks noChangeAspect="1"/>
              </p:cNvPicPr>
              <p:nvPr/>
            </p:nvPicPr>
            <p:blipFill>
              <a:blip r:embed="rId17"/>
              <a:stretch>
                <a:fillRect/>
              </a:stretch>
            </p:blipFill>
            <p:spPr>
              <a:xfrm rot="1300719">
                <a:off x="3031565" y="4758042"/>
                <a:ext cx="1484346" cy="2091233"/>
              </a:xfrm>
              <a:prstGeom prst="rect">
                <a:avLst/>
              </a:prstGeom>
              <a:ln>
                <a:solidFill>
                  <a:schemeClr val="tx1"/>
                </a:solidFill>
              </a:ln>
            </p:spPr>
          </p:pic>
          <p:pic>
            <p:nvPicPr>
              <p:cNvPr id="3083" name="Picture 3082">
                <a:extLst>
                  <a:ext uri="{FF2B5EF4-FFF2-40B4-BE49-F238E27FC236}">
                    <a16:creationId xmlns:a16="http://schemas.microsoft.com/office/drawing/2014/main" id="{1833BF9A-49B6-8DAE-F1E9-76CC6705E719}"/>
                  </a:ext>
                </a:extLst>
              </p:cNvPr>
              <p:cNvPicPr>
                <a:picLocks noChangeAspect="1"/>
              </p:cNvPicPr>
              <p:nvPr/>
            </p:nvPicPr>
            <p:blipFill rotWithShape="1">
              <a:blip r:embed="rId18"/>
              <a:srcRect r="401"/>
              <a:stretch/>
            </p:blipFill>
            <p:spPr>
              <a:xfrm rot="20517787">
                <a:off x="1981995" y="4668448"/>
                <a:ext cx="1506482" cy="2132947"/>
              </a:xfrm>
              <a:prstGeom prst="rect">
                <a:avLst/>
              </a:prstGeom>
              <a:ln>
                <a:solidFill>
                  <a:schemeClr val="tx1"/>
                </a:solidFill>
              </a:ln>
            </p:spPr>
          </p:pic>
        </p:grpSp>
        <p:pic>
          <p:nvPicPr>
            <p:cNvPr id="3086" name="Graphic 3085" descr="Line arrow Clockwise curve">
              <a:extLst>
                <a:ext uri="{FF2B5EF4-FFF2-40B4-BE49-F238E27FC236}">
                  <a16:creationId xmlns:a16="http://schemas.microsoft.com/office/drawing/2014/main" id="{B2D4861A-1245-3F69-4871-3DDCBAB7E6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7291363" flipH="1" flipV="1">
              <a:off x="14579747" y="20949346"/>
              <a:ext cx="1203536" cy="1373438"/>
            </a:xfrm>
            <a:prstGeom prst="rect">
              <a:avLst/>
            </a:prstGeom>
          </p:spPr>
        </p:pic>
        <p:pic>
          <p:nvPicPr>
            <p:cNvPr id="3088" name="Graphic 3087" descr="Line arrow Clockwise curve">
              <a:extLst>
                <a:ext uri="{FF2B5EF4-FFF2-40B4-BE49-F238E27FC236}">
                  <a16:creationId xmlns:a16="http://schemas.microsoft.com/office/drawing/2014/main" id="{8626226A-EEF1-67B6-3210-FDC78321C3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591377" flipV="1">
              <a:off x="31180513" y="20979833"/>
              <a:ext cx="1439647" cy="1373438"/>
            </a:xfrm>
            <a:prstGeom prst="rect">
              <a:avLst/>
            </a:prstGeom>
          </p:spPr>
        </p:pic>
      </p:grpSp>
      <p:sp>
        <p:nvSpPr>
          <p:cNvPr id="28" name="Text Placeholder 5">
            <a:extLst>
              <a:ext uri="{FF2B5EF4-FFF2-40B4-BE49-F238E27FC236}">
                <a16:creationId xmlns:a16="http://schemas.microsoft.com/office/drawing/2014/main" id="{CB7BE99D-8D64-8220-AEB8-2ED7486D9F4B}"/>
              </a:ext>
            </a:extLst>
          </p:cNvPr>
          <p:cNvSpPr txBox="1">
            <a:spLocks/>
          </p:cNvSpPr>
          <p:nvPr/>
        </p:nvSpPr>
        <p:spPr>
          <a:xfrm>
            <a:off x="10635482" y="24869903"/>
            <a:ext cx="5866183" cy="3207710"/>
          </a:xfrm>
          <a:prstGeom prst="rect">
            <a:avLst/>
          </a:prstGeom>
          <a:noFill/>
          <a:ln>
            <a:noFill/>
          </a:ln>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R="0" lvl="0" algn="ctr" defTabSz="292093" rtl="0" eaLnBrk="1" fontAlgn="auto" latinLnBrk="0" hangingPunct="1">
              <a:lnSpc>
                <a:spcPct val="100000"/>
              </a:lnSpc>
              <a:spcBef>
                <a:spcPts val="1051"/>
              </a:spcBef>
              <a:spcAft>
                <a:spcPts val="0"/>
              </a:spcAft>
              <a:buClrTx/>
              <a:buSzPct val="75000"/>
              <a:tabLst/>
              <a:defRPr/>
            </a:pPr>
            <a:r>
              <a:rPr lang="en-GB" sz="2800" dirty="0">
                <a:latin typeface="+mn-lt"/>
              </a:rPr>
              <a:t>Short briefing as introductory explainer - describes key concepts</a:t>
            </a:r>
          </a:p>
          <a:p>
            <a:pPr marR="0" lvl="0" algn="ctr" defTabSz="292093" rtl="0" eaLnBrk="1" fontAlgn="auto" latinLnBrk="0" hangingPunct="1">
              <a:lnSpc>
                <a:spcPct val="100000"/>
              </a:lnSpc>
              <a:spcBef>
                <a:spcPts val="1051"/>
              </a:spcBef>
              <a:spcAft>
                <a:spcPts val="0"/>
              </a:spcAft>
              <a:buClrTx/>
              <a:buSzPct val="75000"/>
              <a:tabLst/>
              <a:defRPr/>
            </a:pPr>
            <a:endParaRPr lang="en-GB" sz="2800" dirty="0">
              <a:latin typeface="+mn-lt"/>
            </a:endParaRPr>
          </a:p>
          <a:p>
            <a:pPr marR="0" lvl="0" algn="ctr" defTabSz="292093" rtl="0" eaLnBrk="1" fontAlgn="auto" latinLnBrk="0" hangingPunct="1">
              <a:lnSpc>
                <a:spcPct val="100000"/>
              </a:lnSpc>
              <a:spcBef>
                <a:spcPts val="1051"/>
              </a:spcBef>
              <a:spcAft>
                <a:spcPts val="0"/>
              </a:spcAft>
              <a:buClrTx/>
              <a:buSzPct val="75000"/>
              <a:tabLst/>
              <a:defRPr/>
            </a:pPr>
            <a:endParaRPr lang="en-GB" sz="2800" dirty="0">
              <a:latin typeface="+mn-lt"/>
            </a:endParaRPr>
          </a:p>
          <a:p>
            <a:pPr marR="0" lvl="0" algn="ctr" defTabSz="292093" rtl="0" eaLnBrk="1" fontAlgn="auto" latinLnBrk="0" hangingPunct="1">
              <a:lnSpc>
                <a:spcPct val="100000"/>
              </a:lnSpc>
              <a:spcBef>
                <a:spcPts val="1051"/>
              </a:spcBef>
              <a:spcAft>
                <a:spcPts val="0"/>
              </a:spcAft>
              <a:buClrTx/>
              <a:buSzPct val="75000"/>
              <a:tabLst/>
              <a:defRPr/>
            </a:pPr>
            <a:r>
              <a:rPr lang="en-GB" sz="2800" dirty="0">
                <a:latin typeface="+mn-lt"/>
              </a:rPr>
              <a:t>Context building </a:t>
            </a:r>
            <a:endParaRPr kumimoji="0" lang="en-GB" sz="2800" i="0" u="none" strike="noStrike" kern="1200" cap="none" spc="0" normalizeH="0" baseline="0" noProof="0" dirty="0">
              <a:ln>
                <a:noFill/>
              </a:ln>
              <a:effectLst/>
              <a:uLnTx/>
              <a:uFillTx/>
              <a:latin typeface="+mn-lt"/>
              <a:sym typeface="Helvetica Light"/>
            </a:endParaRPr>
          </a:p>
        </p:txBody>
      </p:sp>
      <p:sp>
        <p:nvSpPr>
          <p:cNvPr id="31" name="Text Placeholder 5">
            <a:extLst>
              <a:ext uri="{FF2B5EF4-FFF2-40B4-BE49-F238E27FC236}">
                <a16:creationId xmlns:a16="http://schemas.microsoft.com/office/drawing/2014/main" id="{FC7B632F-B4A3-5394-5741-33D93F816B45}"/>
              </a:ext>
            </a:extLst>
          </p:cNvPr>
          <p:cNvSpPr txBox="1">
            <a:spLocks/>
          </p:cNvSpPr>
          <p:nvPr/>
        </p:nvSpPr>
        <p:spPr>
          <a:xfrm>
            <a:off x="18203243" y="24895815"/>
            <a:ext cx="5892292" cy="2009018"/>
          </a:xfrm>
          <a:prstGeom prst="rect">
            <a:avLst/>
          </a:prstGeom>
          <a:noFill/>
          <a:ln>
            <a:noFill/>
          </a:ln>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0" marR="0" lvl="0" indent="0" algn="ctr" defTabSz="292093" rtl="0" eaLnBrk="1" fontAlgn="auto" latinLnBrk="0" hangingPunct="1">
              <a:lnSpc>
                <a:spcPct val="100000"/>
              </a:lnSpc>
              <a:spcBef>
                <a:spcPts val="1051"/>
              </a:spcBef>
              <a:spcAft>
                <a:spcPts val="0"/>
              </a:spcAft>
              <a:buClrTx/>
              <a:buSzPct val="75000"/>
              <a:buFontTx/>
              <a:buNone/>
              <a:tabLst/>
              <a:defRPr/>
            </a:pPr>
            <a:r>
              <a:rPr lang="en-GB" sz="2800" dirty="0">
                <a:solidFill>
                  <a:srgbClr val="2A2A2A"/>
                </a:solidFill>
                <a:latin typeface="Arial"/>
              </a:rPr>
              <a:t>Report of key science information, with links to resources</a:t>
            </a:r>
          </a:p>
          <a:p>
            <a:pPr marL="0" marR="0" lvl="0" indent="0" algn="ctr" defTabSz="292093" rtl="0" eaLnBrk="1" fontAlgn="auto" latinLnBrk="0" hangingPunct="1">
              <a:lnSpc>
                <a:spcPct val="100000"/>
              </a:lnSpc>
              <a:spcBef>
                <a:spcPts val="1051"/>
              </a:spcBef>
              <a:spcAft>
                <a:spcPts val="0"/>
              </a:spcAft>
              <a:buClrTx/>
              <a:buSzPct val="75000"/>
              <a:buFontTx/>
              <a:buNone/>
              <a:tabLst/>
              <a:defRPr/>
            </a:pPr>
            <a:endParaRPr lang="en-GB" sz="2800" dirty="0">
              <a:solidFill>
                <a:srgbClr val="2A2A2A"/>
              </a:solidFill>
              <a:latin typeface="Arial"/>
            </a:endParaRPr>
          </a:p>
          <a:p>
            <a:pPr marL="0" marR="0" lvl="0" indent="0" algn="ctr" defTabSz="292093" rtl="0" eaLnBrk="1" fontAlgn="auto" latinLnBrk="0" hangingPunct="1">
              <a:lnSpc>
                <a:spcPct val="100000"/>
              </a:lnSpc>
              <a:spcBef>
                <a:spcPts val="1051"/>
              </a:spcBef>
              <a:spcAft>
                <a:spcPts val="0"/>
              </a:spcAft>
              <a:buClrTx/>
              <a:buSzPct val="75000"/>
              <a:buFontTx/>
              <a:buNone/>
              <a:tabLst/>
              <a:defRPr/>
            </a:pPr>
            <a:endParaRPr lang="en-GB" sz="2800" dirty="0">
              <a:solidFill>
                <a:srgbClr val="2A2A2A"/>
              </a:solidFill>
              <a:latin typeface="Arial"/>
            </a:endParaRPr>
          </a:p>
          <a:p>
            <a:pPr marL="0" marR="0" lvl="0" indent="0" algn="ctr" defTabSz="292093" rtl="0" eaLnBrk="1" fontAlgn="auto" latinLnBrk="0" hangingPunct="1">
              <a:lnSpc>
                <a:spcPct val="100000"/>
              </a:lnSpc>
              <a:spcBef>
                <a:spcPts val="1051"/>
              </a:spcBef>
              <a:spcAft>
                <a:spcPts val="0"/>
              </a:spcAft>
              <a:buClrTx/>
              <a:buSzPct val="75000"/>
              <a:buFontTx/>
              <a:buNone/>
              <a:tabLst/>
              <a:defRPr/>
            </a:pPr>
            <a:r>
              <a:rPr lang="en-GB" sz="2800" dirty="0">
                <a:solidFill>
                  <a:srgbClr val="2A2A2A"/>
                </a:solidFill>
                <a:latin typeface="Arial"/>
              </a:rPr>
              <a:t>Main science content - written   </a:t>
            </a:r>
            <a:endParaRPr kumimoji="0" lang="en-GB" sz="2800" i="0" u="none" strike="noStrike" kern="1200" cap="none" spc="0" normalizeH="0" baseline="0" noProof="0" dirty="0">
              <a:ln>
                <a:noFill/>
              </a:ln>
              <a:solidFill>
                <a:srgbClr val="2A2A2A"/>
              </a:solidFill>
              <a:effectLst/>
              <a:uLnTx/>
              <a:uFillTx/>
              <a:latin typeface="Arial"/>
              <a:sym typeface="Helvetica Light"/>
            </a:endParaRPr>
          </a:p>
        </p:txBody>
      </p:sp>
      <p:sp>
        <p:nvSpPr>
          <p:cNvPr id="3084" name="Text Placeholder 5">
            <a:extLst>
              <a:ext uri="{FF2B5EF4-FFF2-40B4-BE49-F238E27FC236}">
                <a16:creationId xmlns:a16="http://schemas.microsoft.com/office/drawing/2014/main" id="{30D7FCFF-96BC-B60D-CB04-0B2CBAA7481A}"/>
              </a:ext>
            </a:extLst>
          </p:cNvPr>
          <p:cNvSpPr txBox="1">
            <a:spLocks/>
          </p:cNvSpPr>
          <p:nvPr/>
        </p:nvSpPr>
        <p:spPr>
          <a:xfrm>
            <a:off x="26155126" y="24893131"/>
            <a:ext cx="6436895" cy="1838177"/>
          </a:xfrm>
          <a:prstGeom prst="rect">
            <a:avLst/>
          </a:prstGeom>
          <a:noFill/>
          <a:ln>
            <a:noFill/>
          </a:ln>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0" marR="0" lvl="0" indent="0" algn="ctr" defTabSz="292093" rtl="0" eaLnBrk="1" fontAlgn="auto" latinLnBrk="0" hangingPunct="1">
              <a:lnSpc>
                <a:spcPct val="100000"/>
              </a:lnSpc>
              <a:spcBef>
                <a:spcPts val="1051"/>
              </a:spcBef>
              <a:spcAft>
                <a:spcPts val="0"/>
              </a:spcAft>
              <a:buClrTx/>
              <a:buSzPct val="75000"/>
              <a:buFontTx/>
              <a:buNone/>
              <a:tabLst/>
              <a:defRPr/>
            </a:pPr>
            <a:r>
              <a:rPr lang="en-GB" sz="2800" dirty="0">
                <a:solidFill>
                  <a:srgbClr val="2A2A2A"/>
                </a:solidFill>
                <a:latin typeface="Arial"/>
              </a:rPr>
              <a:t>Expert-led interactive</a:t>
            </a:r>
            <a:r>
              <a:rPr kumimoji="0" lang="en-GB" sz="2800" i="0" u="none" strike="noStrike" kern="1200" cap="none" spc="0" normalizeH="0" baseline="0" noProof="0" dirty="0">
                <a:ln>
                  <a:noFill/>
                </a:ln>
                <a:solidFill>
                  <a:srgbClr val="2A2A2A"/>
                </a:solidFill>
                <a:effectLst/>
                <a:uLnTx/>
                <a:uFillTx/>
                <a:latin typeface="Arial"/>
                <a:sym typeface="Helvetica Light"/>
              </a:rPr>
              <a:t> teach-in (seminar) </a:t>
            </a:r>
          </a:p>
          <a:p>
            <a:pPr marL="0" marR="0" lvl="0" indent="0" algn="ctr" defTabSz="292093" rtl="0" eaLnBrk="1" fontAlgn="auto" latinLnBrk="0" hangingPunct="1">
              <a:lnSpc>
                <a:spcPct val="100000"/>
              </a:lnSpc>
              <a:spcBef>
                <a:spcPts val="1051"/>
              </a:spcBef>
              <a:spcAft>
                <a:spcPts val="0"/>
              </a:spcAft>
              <a:buClrTx/>
              <a:buSzPct val="75000"/>
              <a:buFontTx/>
              <a:buNone/>
              <a:tabLst/>
              <a:defRPr/>
            </a:pPr>
            <a:endParaRPr lang="en-GB" sz="2800" dirty="0">
              <a:solidFill>
                <a:srgbClr val="2A2A2A"/>
              </a:solidFill>
              <a:latin typeface="Arial"/>
            </a:endParaRPr>
          </a:p>
          <a:p>
            <a:pPr marL="0" marR="0" lvl="0" indent="0" algn="ctr" defTabSz="292093" rtl="0" eaLnBrk="1" fontAlgn="auto" latinLnBrk="0" hangingPunct="1">
              <a:lnSpc>
                <a:spcPct val="100000"/>
              </a:lnSpc>
              <a:spcBef>
                <a:spcPts val="1051"/>
              </a:spcBef>
              <a:spcAft>
                <a:spcPts val="0"/>
              </a:spcAft>
              <a:buClrTx/>
              <a:buSzPct val="75000"/>
              <a:buFontTx/>
              <a:buNone/>
              <a:tabLst/>
              <a:defRPr/>
            </a:pPr>
            <a:endParaRPr lang="en-GB" sz="2800" dirty="0">
              <a:solidFill>
                <a:srgbClr val="2A2A2A"/>
              </a:solidFill>
              <a:latin typeface="Arial"/>
            </a:endParaRPr>
          </a:p>
          <a:p>
            <a:pPr marL="0" marR="0" lvl="0" indent="0" algn="ctr" defTabSz="292093" rtl="0" eaLnBrk="1" fontAlgn="auto" latinLnBrk="0" hangingPunct="1">
              <a:lnSpc>
                <a:spcPct val="100000"/>
              </a:lnSpc>
              <a:spcBef>
                <a:spcPts val="1051"/>
              </a:spcBef>
              <a:spcAft>
                <a:spcPts val="0"/>
              </a:spcAft>
              <a:buClrTx/>
              <a:buSzPct val="75000"/>
              <a:buFontTx/>
              <a:buNone/>
              <a:tabLst/>
              <a:defRPr/>
            </a:pPr>
            <a:r>
              <a:rPr kumimoji="0" lang="en-GB" sz="2800" i="0" u="none" strike="noStrike" kern="1200" cap="none" spc="0" normalizeH="0" baseline="0" noProof="0" dirty="0">
                <a:ln>
                  <a:noFill/>
                </a:ln>
                <a:solidFill>
                  <a:srgbClr val="2A2A2A"/>
                </a:solidFill>
                <a:effectLst/>
                <a:uLnTx/>
                <a:uFillTx/>
                <a:latin typeface="Arial"/>
                <a:sym typeface="Helvetica Light"/>
              </a:rPr>
              <a:t>Main science</a:t>
            </a:r>
            <a:r>
              <a:rPr lang="en-GB" sz="2800" dirty="0">
                <a:solidFill>
                  <a:srgbClr val="2A2A2A"/>
                </a:solidFill>
                <a:latin typeface="Arial"/>
              </a:rPr>
              <a:t> content – visual/audio</a:t>
            </a:r>
            <a:endParaRPr kumimoji="0" lang="en-GB" sz="2800" i="0" u="none" strike="noStrike" kern="1200" cap="none" spc="0" normalizeH="0" baseline="0" noProof="0" dirty="0">
              <a:ln>
                <a:noFill/>
              </a:ln>
              <a:solidFill>
                <a:srgbClr val="2A2A2A"/>
              </a:solidFill>
              <a:effectLst/>
              <a:uLnTx/>
              <a:uFillTx/>
              <a:latin typeface="Arial"/>
              <a:sym typeface="Helvetica Light"/>
            </a:endParaRPr>
          </a:p>
        </p:txBody>
      </p:sp>
      <p:sp>
        <p:nvSpPr>
          <p:cNvPr id="3087" name="Text Placeholder 5">
            <a:extLst>
              <a:ext uri="{FF2B5EF4-FFF2-40B4-BE49-F238E27FC236}">
                <a16:creationId xmlns:a16="http://schemas.microsoft.com/office/drawing/2014/main" id="{9C504F93-DF04-D40F-4FD7-D9DDB15E86F4}"/>
              </a:ext>
            </a:extLst>
          </p:cNvPr>
          <p:cNvSpPr txBox="1">
            <a:spLocks/>
          </p:cNvSpPr>
          <p:nvPr/>
        </p:nvSpPr>
        <p:spPr>
          <a:xfrm>
            <a:off x="34402194" y="24948534"/>
            <a:ext cx="5441904" cy="727174"/>
          </a:xfrm>
          <a:prstGeom prst="rect">
            <a:avLst/>
          </a:prstGeom>
          <a:noFill/>
          <a:ln>
            <a:noFill/>
          </a:ln>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0" marR="0" lvl="0" indent="0" algn="ctr" defTabSz="292093" rtl="0" eaLnBrk="1" fontAlgn="auto" latinLnBrk="0" hangingPunct="1">
              <a:lnSpc>
                <a:spcPct val="100000"/>
              </a:lnSpc>
              <a:spcBef>
                <a:spcPts val="1051"/>
              </a:spcBef>
              <a:spcAft>
                <a:spcPts val="0"/>
              </a:spcAft>
              <a:buClrTx/>
              <a:buSzPct val="75000"/>
              <a:buFontTx/>
              <a:buNone/>
              <a:tabLst/>
              <a:defRPr/>
            </a:pPr>
            <a:r>
              <a:rPr lang="en-GB" sz="2800" dirty="0">
                <a:solidFill>
                  <a:srgbClr val="2A2A2A"/>
                </a:solidFill>
                <a:latin typeface="Arial"/>
              </a:rPr>
              <a:t>Further information in response to FAQs from teach-ins </a:t>
            </a:r>
          </a:p>
          <a:p>
            <a:pPr marL="0" marR="0" lvl="0" indent="0" algn="ctr" defTabSz="292093" rtl="0" eaLnBrk="1" fontAlgn="auto" latinLnBrk="0" hangingPunct="1">
              <a:lnSpc>
                <a:spcPct val="100000"/>
              </a:lnSpc>
              <a:spcBef>
                <a:spcPts val="1051"/>
              </a:spcBef>
              <a:spcAft>
                <a:spcPts val="0"/>
              </a:spcAft>
              <a:buClrTx/>
              <a:buSzPct val="75000"/>
              <a:buFontTx/>
              <a:buNone/>
              <a:tabLst/>
              <a:defRPr/>
            </a:pPr>
            <a:endParaRPr lang="en-GB" sz="2800" dirty="0">
              <a:solidFill>
                <a:srgbClr val="2A2A2A"/>
              </a:solidFill>
              <a:latin typeface="Arial"/>
            </a:endParaRPr>
          </a:p>
          <a:p>
            <a:pPr marL="0" marR="0" lvl="0" indent="0" algn="ctr" defTabSz="292093" rtl="0" eaLnBrk="1" fontAlgn="auto" latinLnBrk="0" hangingPunct="1">
              <a:lnSpc>
                <a:spcPct val="100000"/>
              </a:lnSpc>
              <a:spcBef>
                <a:spcPts val="1051"/>
              </a:spcBef>
              <a:spcAft>
                <a:spcPts val="0"/>
              </a:spcAft>
              <a:buClrTx/>
              <a:buSzPct val="75000"/>
              <a:buFontTx/>
              <a:buNone/>
              <a:tabLst/>
              <a:defRPr/>
            </a:pPr>
            <a:endParaRPr lang="en-GB" sz="3200" dirty="0">
              <a:solidFill>
                <a:srgbClr val="2A2A2A"/>
              </a:solidFill>
              <a:latin typeface="Arial"/>
            </a:endParaRPr>
          </a:p>
          <a:p>
            <a:pPr marL="0" marR="0" lvl="0" indent="0" algn="ctr" defTabSz="292093" rtl="0" eaLnBrk="1" fontAlgn="auto" latinLnBrk="0" hangingPunct="1">
              <a:lnSpc>
                <a:spcPct val="100000"/>
              </a:lnSpc>
              <a:spcBef>
                <a:spcPts val="1051"/>
              </a:spcBef>
              <a:spcAft>
                <a:spcPts val="0"/>
              </a:spcAft>
              <a:buClrTx/>
              <a:buSzPct val="75000"/>
              <a:buFontTx/>
              <a:buNone/>
              <a:tabLst/>
              <a:defRPr/>
            </a:pPr>
            <a:r>
              <a:rPr lang="en-GB" sz="2800" dirty="0">
                <a:solidFill>
                  <a:srgbClr val="2A2A2A"/>
                </a:solidFill>
                <a:latin typeface="Arial"/>
              </a:rPr>
              <a:t>Further technical guidance </a:t>
            </a:r>
          </a:p>
        </p:txBody>
      </p:sp>
      <p:sp>
        <p:nvSpPr>
          <p:cNvPr id="3091" name="TextBox 3090">
            <a:extLst>
              <a:ext uri="{FF2B5EF4-FFF2-40B4-BE49-F238E27FC236}">
                <a16:creationId xmlns:a16="http://schemas.microsoft.com/office/drawing/2014/main" id="{10C85ACA-F3CD-021F-5F4C-837282BA7918}"/>
              </a:ext>
            </a:extLst>
          </p:cNvPr>
          <p:cNvSpPr txBox="1"/>
          <p:nvPr/>
        </p:nvSpPr>
        <p:spPr>
          <a:xfrm>
            <a:off x="2116716" y="15670906"/>
            <a:ext cx="22794686" cy="707886"/>
          </a:xfrm>
          <a:prstGeom prst="rect">
            <a:avLst/>
          </a:prstGeom>
          <a:noFill/>
        </p:spPr>
        <p:txBody>
          <a:bodyPr wrap="square">
            <a:spAutoFit/>
          </a:bodyPr>
          <a:lstStyle/>
          <a:p>
            <a:pPr marL="0" indent="0">
              <a:buNone/>
            </a:pPr>
            <a:r>
              <a:rPr lang="en-GB" sz="4000" b="1" dirty="0"/>
              <a:t>5. Case Study: communicating warming levels for UK adaptation planning </a:t>
            </a:r>
          </a:p>
        </p:txBody>
      </p:sp>
      <p:sp>
        <p:nvSpPr>
          <p:cNvPr id="3094" name="TextBox 3093">
            <a:extLst>
              <a:ext uri="{FF2B5EF4-FFF2-40B4-BE49-F238E27FC236}">
                <a16:creationId xmlns:a16="http://schemas.microsoft.com/office/drawing/2014/main" id="{D15692ED-4F99-C52F-07DC-F02B93038434}"/>
              </a:ext>
            </a:extLst>
          </p:cNvPr>
          <p:cNvSpPr txBox="1"/>
          <p:nvPr/>
        </p:nvSpPr>
        <p:spPr>
          <a:xfrm>
            <a:off x="5043757" y="16576841"/>
            <a:ext cx="15008205" cy="3319498"/>
          </a:xfrm>
          <a:prstGeom prst="rect">
            <a:avLst/>
          </a:prstGeom>
          <a:noFill/>
        </p:spPr>
        <p:txBody>
          <a:bodyPr wrap="square" numCol="1">
            <a:spAutoFit/>
          </a:bodyPr>
          <a:lstStyle/>
          <a:p>
            <a:pPr marL="457200" lvl="0" indent="-457200" fontAlgn="ctr">
              <a:lnSpc>
                <a:spcPct val="107000"/>
              </a:lnSpc>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The UK National Adaptation Plan (NAP) requires Government departments to report </a:t>
            </a:r>
            <a:r>
              <a:rPr lang="en-GB" sz="2800" dirty="0">
                <a:effectLst/>
                <a:latin typeface="+mn-lt"/>
                <a:ea typeface="Times New Roman" panose="02020603050405020304" pitchFamily="18" charset="0"/>
                <a:cs typeface="Times New Roman" panose="02020603050405020304" pitchFamily="18" charset="0"/>
              </a:rPr>
              <a:t>on climate risks at ‘2</a:t>
            </a:r>
            <a:r>
              <a:rPr lang="en-GB" sz="2800" dirty="0">
                <a:latin typeface="+mn-lt"/>
              </a:rPr>
              <a:t>°C</a:t>
            </a:r>
            <a:r>
              <a:rPr lang="en-GB" sz="2800" dirty="0">
                <a:solidFill>
                  <a:srgbClr val="2A2A2A"/>
                </a:solidFill>
                <a:latin typeface="+mn-lt"/>
              </a:rPr>
              <a:t> and 4</a:t>
            </a:r>
            <a:r>
              <a:rPr lang="en-GB" sz="2800" dirty="0">
                <a:latin typeface="+mn-lt"/>
              </a:rPr>
              <a:t>°C</a:t>
            </a:r>
            <a:r>
              <a:rPr lang="en-GB" sz="2800" dirty="0">
                <a:effectLst/>
                <a:latin typeface="+mn-lt"/>
                <a:ea typeface="Times New Roman" panose="02020603050405020304" pitchFamily="18" charset="0"/>
                <a:cs typeface="Times New Roman" panose="02020603050405020304" pitchFamily="18" charset="0"/>
              </a:rPr>
              <a:t>’ warming levels</a:t>
            </a:r>
            <a:r>
              <a:rPr lang="en-GB" sz="2800" dirty="0">
                <a:latin typeface="Arial" panose="020B0604020202020204" pitchFamily="34" charset="0"/>
                <a:ea typeface="Times New Roman" panose="02020603050405020304" pitchFamily="18" charset="0"/>
                <a:cs typeface="Times New Roman" panose="02020603050405020304" pitchFamily="18" charset="0"/>
              </a:rPr>
              <a:t>. This approach is consistent </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with the UK’s Third Climate Change Risk Assessment, which provides the evidence base for the NAP.  </a:t>
            </a:r>
          </a:p>
          <a:p>
            <a:pPr marL="457200" lvl="0" indent="-457200" fontAlgn="ctr">
              <a:lnSpc>
                <a:spcPct val="107000"/>
              </a:lnSpc>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However, those Government departments contributing to the NAP were finding the </a:t>
            </a:r>
            <a:r>
              <a:rPr lang="en-GB" sz="2800" dirty="0">
                <a:latin typeface="Arial" panose="020B0604020202020204" pitchFamily="34" charset="0"/>
                <a:ea typeface="Times New Roman" panose="02020603050405020304" pitchFamily="18" charset="0"/>
                <a:cs typeface="Times New Roman" panose="02020603050405020304" pitchFamily="18" charset="0"/>
              </a:rPr>
              <a:t>climate projections, as presented at </a:t>
            </a:r>
            <a:r>
              <a:rPr lang="en-GB" sz="2800" dirty="0">
                <a:effectLst/>
                <a:latin typeface="+mn-lt"/>
                <a:ea typeface="Times New Roman" panose="02020603050405020304" pitchFamily="18" charset="0"/>
                <a:cs typeface="Times New Roman" panose="02020603050405020304" pitchFamily="18" charset="0"/>
              </a:rPr>
              <a:t>2</a:t>
            </a:r>
            <a:r>
              <a:rPr lang="en-GB" sz="2800" dirty="0">
                <a:latin typeface="+mn-lt"/>
              </a:rPr>
              <a:t>°C</a:t>
            </a:r>
            <a:r>
              <a:rPr lang="en-GB" sz="2800" dirty="0">
                <a:solidFill>
                  <a:srgbClr val="2A2A2A"/>
                </a:solidFill>
                <a:latin typeface="+mn-lt"/>
              </a:rPr>
              <a:t> and 4</a:t>
            </a:r>
            <a:r>
              <a:rPr lang="en-GB" sz="2800" dirty="0">
                <a:latin typeface="+mn-lt"/>
              </a:rPr>
              <a:t>°C</a:t>
            </a:r>
            <a:r>
              <a:rPr lang="en-GB" sz="2800" dirty="0">
                <a:effectLst/>
                <a:latin typeface="+mn-lt"/>
                <a:ea typeface="Times New Roman" panose="02020603050405020304" pitchFamily="18" charset="0"/>
                <a:cs typeface="Times New Roman" panose="02020603050405020304" pitchFamily="18" charset="0"/>
              </a:rPr>
              <a:t> warming levels,</a:t>
            </a:r>
            <a:r>
              <a:rPr lang="en-GB" sz="2800" dirty="0">
                <a:latin typeface="Arial" panose="020B0604020202020204" pitchFamily="34" charset="0"/>
                <a:ea typeface="Times New Roman" panose="02020603050405020304" pitchFamily="18" charset="0"/>
                <a:cs typeface="Times New Roman" panose="02020603050405020304" pitchFamily="18" charset="0"/>
              </a:rPr>
              <a:t> complex to work with. </a:t>
            </a:r>
          </a:p>
          <a:p>
            <a:pPr marL="457200" lvl="0" indent="-457200" fontAlgn="ctr">
              <a:lnSpc>
                <a:spcPct val="107000"/>
              </a:lnSpc>
              <a:buFont typeface="Arial" panose="020B0604020202020204" pitchFamily="34" charset="0"/>
              <a:buChar char="•"/>
            </a:pPr>
            <a:r>
              <a:rPr lang="en-GB" sz="2800" dirty="0">
                <a:latin typeface="Arial" panose="020B0604020202020204" pitchFamily="34" charset="0"/>
                <a:ea typeface="Times New Roman" panose="02020603050405020304" pitchFamily="18" charset="0"/>
                <a:cs typeface="Times New Roman" panose="02020603050405020304" pitchFamily="18" charset="0"/>
              </a:rPr>
              <a:t>Because the Met Office produces key climate projections used in the CCRA, the KI team were well placed to facilitate engagement between Met Office scientists and policy makers. </a:t>
            </a:r>
          </a:p>
        </p:txBody>
      </p:sp>
      <p:cxnSp>
        <p:nvCxnSpPr>
          <p:cNvPr id="3099" name="Straight Arrow Connector 3098">
            <a:extLst>
              <a:ext uri="{FF2B5EF4-FFF2-40B4-BE49-F238E27FC236}">
                <a16:creationId xmlns:a16="http://schemas.microsoft.com/office/drawing/2014/main" id="{723ECB21-E427-317C-95E7-C177CFC6C221}"/>
              </a:ext>
            </a:extLst>
          </p:cNvPr>
          <p:cNvCxnSpPr>
            <a:cxnSpLocks/>
          </p:cNvCxnSpPr>
          <p:nvPr/>
        </p:nvCxnSpPr>
        <p:spPr bwMode="auto">
          <a:xfrm>
            <a:off x="4611789" y="24193185"/>
            <a:ext cx="32850745" cy="0"/>
          </a:xfrm>
          <a:prstGeom prst="straightConnector1">
            <a:avLst/>
          </a:prstGeom>
          <a:solidFill>
            <a:schemeClr val="accent1"/>
          </a:solidFill>
          <a:ln w="254000" cap="flat" cmpd="sng" algn="ctr">
            <a:gradFill flip="none" rotWithShape="1">
              <a:gsLst>
                <a:gs pos="0">
                  <a:schemeClr val="accent3">
                    <a:lumMod val="20000"/>
                    <a:lumOff val="80000"/>
                  </a:schemeClr>
                </a:gs>
                <a:gs pos="42000">
                  <a:schemeClr val="accent3">
                    <a:lumMod val="60000"/>
                    <a:lumOff val="40000"/>
                  </a:schemeClr>
                </a:gs>
                <a:gs pos="70000">
                  <a:schemeClr val="accent3">
                    <a:lumMod val="75000"/>
                  </a:schemeClr>
                </a:gs>
                <a:gs pos="100000">
                  <a:schemeClr val="accent3">
                    <a:lumMod val="50000"/>
                  </a:schemeClr>
                </a:gs>
              </a:gsLst>
              <a:lin ang="0" scaled="1"/>
              <a:tileRect/>
            </a:gradFill>
            <a:prstDash val="solid"/>
            <a:round/>
            <a:headEnd type="none" w="med" len="med"/>
            <a:tailEnd type="triangle"/>
          </a:ln>
          <a:effectLst/>
        </p:spPr>
      </p:cxnSp>
      <p:pic>
        <p:nvPicPr>
          <p:cNvPr id="3103" name="Graphic 3102" descr="Volume with solid fill">
            <a:extLst>
              <a:ext uri="{FF2B5EF4-FFF2-40B4-BE49-F238E27FC236}">
                <a16:creationId xmlns:a16="http://schemas.microsoft.com/office/drawing/2014/main" id="{59F3BEE5-01EB-2B3A-E5B8-2442A908556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547319" y="24856084"/>
            <a:ext cx="914400" cy="914400"/>
          </a:xfrm>
          <a:prstGeom prst="rect">
            <a:avLst/>
          </a:prstGeom>
        </p:spPr>
      </p:pic>
      <p:pic>
        <p:nvPicPr>
          <p:cNvPr id="3105" name="Graphic 3104" descr="Text with solid fill">
            <a:extLst>
              <a:ext uri="{FF2B5EF4-FFF2-40B4-BE49-F238E27FC236}">
                <a16:creationId xmlns:a16="http://schemas.microsoft.com/office/drawing/2014/main" id="{C0C5856F-8284-E433-5290-D0743A3C0DE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851753" y="24959621"/>
            <a:ext cx="914400" cy="914400"/>
          </a:xfrm>
          <a:prstGeom prst="rect">
            <a:avLst/>
          </a:prstGeom>
        </p:spPr>
      </p:pic>
      <p:pic>
        <p:nvPicPr>
          <p:cNvPr id="3107" name="Graphic 3106" descr="Eye with solid fill">
            <a:extLst>
              <a:ext uri="{FF2B5EF4-FFF2-40B4-BE49-F238E27FC236}">
                <a16:creationId xmlns:a16="http://schemas.microsoft.com/office/drawing/2014/main" id="{CBEBCD09-D5ED-BCBB-DD5A-01C7A6C3C12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182902" y="24959904"/>
            <a:ext cx="914400" cy="914400"/>
          </a:xfrm>
          <a:prstGeom prst="rect">
            <a:avLst/>
          </a:prstGeom>
        </p:spPr>
      </p:pic>
      <p:sp>
        <p:nvSpPr>
          <p:cNvPr id="3110" name="Text Placeholder 5">
            <a:extLst>
              <a:ext uri="{FF2B5EF4-FFF2-40B4-BE49-F238E27FC236}">
                <a16:creationId xmlns:a16="http://schemas.microsoft.com/office/drawing/2014/main" id="{D581AF9B-99BB-0A2B-9505-9EAF178BAE88}"/>
              </a:ext>
            </a:extLst>
          </p:cNvPr>
          <p:cNvSpPr txBox="1">
            <a:spLocks/>
          </p:cNvSpPr>
          <p:nvPr/>
        </p:nvSpPr>
        <p:spPr>
          <a:xfrm>
            <a:off x="2996177" y="24851396"/>
            <a:ext cx="5253185" cy="3244725"/>
          </a:xfrm>
          <a:prstGeom prst="rect">
            <a:avLst/>
          </a:prstGeom>
          <a:noFill/>
          <a:ln>
            <a:noFill/>
          </a:ln>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R="0" lvl="0" algn="ctr" defTabSz="292093" rtl="0" eaLnBrk="1" fontAlgn="auto" latinLnBrk="0" hangingPunct="1">
              <a:lnSpc>
                <a:spcPct val="100000"/>
              </a:lnSpc>
              <a:spcBef>
                <a:spcPts val="1051"/>
              </a:spcBef>
              <a:spcAft>
                <a:spcPts val="0"/>
              </a:spcAft>
              <a:buClrTx/>
              <a:buSzPct val="75000"/>
              <a:tabLst/>
              <a:defRPr/>
            </a:pPr>
            <a:r>
              <a:rPr lang="en-GB" sz="2800" dirty="0">
                <a:latin typeface="+mn-lt"/>
              </a:rPr>
              <a:t>Slide deck of maps showing impacts at 2</a:t>
            </a:r>
            <a:r>
              <a:rPr lang="en-GB" sz="3600" dirty="0">
                <a:latin typeface="+mn-lt"/>
              </a:rPr>
              <a:t>°</a:t>
            </a:r>
            <a:r>
              <a:rPr lang="en-GB" sz="2800" dirty="0">
                <a:latin typeface="+mn-lt"/>
              </a:rPr>
              <a:t>C and 4 </a:t>
            </a:r>
            <a:r>
              <a:rPr lang="en-GB" sz="3600" dirty="0">
                <a:latin typeface="+mn-lt"/>
              </a:rPr>
              <a:t>°</a:t>
            </a:r>
            <a:r>
              <a:rPr lang="en-GB" sz="2800" dirty="0">
                <a:latin typeface="+mn-lt"/>
              </a:rPr>
              <a:t>C</a:t>
            </a:r>
          </a:p>
          <a:p>
            <a:pPr marR="0" lvl="0" algn="ctr" defTabSz="292093" rtl="0" eaLnBrk="1" fontAlgn="auto" latinLnBrk="0" hangingPunct="1">
              <a:lnSpc>
                <a:spcPct val="100000"/>
              </a:lnSpc>
              <a:spcBef>
                <a:spcPts val="1051"/>
              </a:spcBef>
              <a:spcAft>
                <a:spcPts val="0"/>
              </a:spcAft>
              <a:buClrTx/>
              <a:buSzPct val="75000"/>
              <a:tabLst/>
              <a:defRPr/>
            </a:pPr>
            <a:endParaRPr kumimoji="0" lang="en-GB" sz="2800" i="0" u="none" strike="noStrike" kern="1200" cap="none" spc="0" normalizeH="0" baseline="0" noProof="0" dirty="0">
              <a:ln>
                <a:noFill/>
              </a:ln>
              <a:effectLst/>
              <a:uLnTx/>
              <a:uFillTx/>
              <a:latin typeface="+mn-lt"/>
              <a:sym typeface="Helvetica Light"/>
            </a:endParaRPr>
          </a:p>
          <a:p>
            <a:pPr marR="0" lvl="0" algn="ctr" defTabSz="292093" rtl="0" eaLnBrk="1" fontAlgn="auto" latinLnBrk="0" hangingPunct="1">
              <a:lnSpc>
                <a:spcPct val="100000"/>
              </a:lnSpc>
              <a:spcBef>
                <a:spcPts val="1051"/>
              </a:spcBef>
              <a:spcAft>
                <a:spcPts val="0"/>
              </a:spcAft>
              <a:buClrTx/>
              <a:buSzPct val="75000"/>
              <a:tabLst/>
              <a:defRPr/>
            </a:pPr>
            <a:endParaRPr kumimoji="0" lang="en-GB" sz="2800" i="0" u="none" strike="noStrike" kern="1200" cap="none" spc="0" normalizeH="0" baseline="0" noProof="0" dirty="0">
              <a:ln>
                <a:noFill/>
              </a:ln>
              <a:effectLst/>
              <a:uLnTx/>
              <a:uFillTx/>
              <a:latin typeface="+mn-lt"/>
              <a:sym typeface="Helvetica Light"/>
            </a:endParaRPr>
          </a:p>
          <a:p>
            <a:pPr marR="0" lvl="0" algn="ctr" defTabSz="292093" rtl="0" eaLnBrk="1" fontAlgn="auto" latinLnBrk="0" hangingPunct="1">
              <a:lnSpc>
                <a:spcPct val="100000"/>
              </a:lnSpc>
              <a:spcBef>
                <a:spcPts val="1051"/>
              </a:spcBef>
              <a:spcAft>
                <a:spcPts val="0"/>
              </a:spcAft>
              <a:buClrTx/>
              <a:buSzPct val="75000"/>
              <a:tabLst/>
              <a:defRPr/>
            </a:pPr>
            <a:r>
              <a:rPr kumimoji="0" lang="en-GB" sz="2800" i="0" u="none" strike="noStrike" kern="1200" cap="none" spc="0" normalizeH="0" baseline="0" noProof="0" dirty="0">
                <a:ln>
                  <a:noFill/>
                </a:ln>
                <a:effectLst/>
                <a:uLnTx/>
                <a:uFillTx/>
                <a:latin typeface="+mn-lt"/>
                <a:sym typeface="Helvetica Light"/>
              </a:rPr>
              <a:t>Raising awareness </a:t>
            </a:r>
          </a:p>
        </p:txBody>
      </p:sp>
      <p:pic>
        <p:nvPicPr>
          <p:cNvPr id="3111" name="Graphic 3110" descr="Text with solid fill">
            <a:extLst>
              <a:ext uri="{FF2B5EF4-FFF2-40B4-BE49-F238E27FC236}">
                <a16:creationId xmlns:a16="http://schemas.microsoft.com/office/drawing/2014/main" id="{CFD49A44-033D-25AE-2D24-FAC95A98255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7576294" y="24948533"/>
            <a:ext cx="914400" cy="914400"/>
          </a:xfrm>
          <a:prstGeom prst="rect">
            <a:avLst/>
          </a:prstGeom>
        </p:spPr>
      </p:pic>
      <p:pic>
        <p:nvPicPr>
          <p:cNvPr id="3112" name="Graphic 3111" descr="Text with solid fill">
            <a:extLst>
              <a:ext uri="{FF2B5EF4-FFF2-40B4-BE49-F238E27FC236}">
                <a16:creationId xmlns:a16="http://schemas.microsoft.com/office/drawing/2014/main" id="{D2CF514F-8592-A1C5-6097-A4641234907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401292" y="24872202"/>
            <a:ext cx="914400" cy="914400"/>
          </a:xfrm>
          <a:prstGeom prst="rect">
            <a:avLst/>
          </a:prstGeom>
        </p:spPr>
      </p:pic>
      <p:sp>
        <p:nvSpPr>
          <p:cNvPr id="3113" name="TextBox 3112">
            <a:extLst>
              <a:ext uri="{FF2B5EF4-FFF2-40B4-BE49-F238E27FC236}">
                <a16:creationId xmlns:a16="http://schemas.microsoft.com/office/drawing/2014/main" id="{57E4833E-F292-AC60-ABF3-56576E4A607F}"/>
              </a:ext>
            </a:extLst>
          </p:cNvPr>
          <p:cNvSpPr txBox="1"/>
          <p:nvPr/>
        </p:nvSpPr>
        <p:spPr>
          <a:xfrm>
            <a:off x="18646921" y="23983937"/>
            <a:ext cx="12528962" cy="461665"/>
          </a:xfrm>
          <a:prstGeom prst="rect">
            <a:avLst/>
          </a:prstGeom>
          <a:noFill/>
        </p:spPr>
        <p:txBody>
          <a:bodyPr wrap="square" rtlCol="0">
            <a:spAutoFit/>
          </a:bodyPr>
          <a:lstStyle/>
          <a:p>
            <a:r>
              <a:rPr lang="en-GB" dirty="0"/>
              <a:t>INCREASING COMPLEXITY </a:t>
            </a:r>
          </a:p>
        </p:txBody>
      </p:sp>
      <p:pic>
        <p:nvPicPr>
          <p:cNvPr id="3118" name="Picture 3117">
            <a:extLst>
              <a:ext uri="{FF2B5EF4-FFF2-40B4-BE49-F238E27FC236}">
                <a16:creationId xmlns:a16="http://schemas.microsoft.com/office/drawing/2014/main" id="{2BAF7DC3-B423-C0A6-139D-0300589A5CF0}"/>
              </a:ext>
            </a:extLst>
          </p:cNvPr>
          <p:cNvPicPr>
            <a:picLocks noChangeAspect="1"/>
          </p:cNvPicPr>
          <p:nvPr/>
        </p:nvPicPr>
        <p:blipFill>
          <a:blip r:embed="rId25"/>
          <a:stretch>
            <a:fillRect/>
          </a:stretch>
        </p:blipFill>
        <p:spPr>
          <a:xfrm>
            <a:off x="2019610" y="16729175"/>
            <a:ext cx="3004617" cy="2702657"/>
          </a:xfrm>
          <a:prstGeom prst="ellipse">
            <a:avLst/>
          </a:prstGeom>
        </p:spPr>
      </p:pic>
      <p:sp>
        <p:nvSpPr>
          <p:cNvPr id="3160" name="Rectangle 3159">
            <a:extLst>
              <a:ext uri="{FF2B5EF4-FFF2-40B4-BE49-F238E27FC236}">
                <a16:creationId xmlns:a16="http://schemas.microsoft.com/office/drawing/2014/main" id="{6692A3DB-AEA6-E4CF-F038-15F5F34241A2}"/>
              </a:ext>
            </a:extLst>
          </p:cNvPr>
          <p:cNvSpPr/>
          <p:nvPr/>
        </p:nvSpPr>
        <p:spPr bwMode="auto">
          <a:xfrm>
            <a:off x="1694150" y="8713851"/>
            <a:ext cx="18557885" cy="951635"/>
          </a:xfrm>
          <a:prstGeom prst="rect">
            <a:avLst/>
          </a:prstGeom>
          <a:solidFill>
            <a:schemeClr val="accent3">
              <a:lumMod val="60000"/>
              <a:lumOff val="4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161" name="TextBox 3160">
            <a:extLst>
              <a:ext uri="{FF2B5EF4-FFF2-40B4-BE49-F238E27FC236}">
                <a16:creationId xmlns:a16="http://schemas.microsoft.com/office/drawing/2014/main" id="{7D29D496-82BE-2B68-4AC9-F42D8F0E3A42}"/>
              </a:ext>
            </a:extLst>
          </p:cNvPr>
          <p:cNvSpPr txBox="1"/>
          <p:nvPr/>
        </p:nvSpPr>
        <p:spPr>
          <a:xfrm>
            <a:off x="1810687" y="8922138"/>
            <a:ext cx="10566448" cy="707886"/>
          </a:xfrm>
          <a:prstGeom prst="rect">
            <a:avLst/>
          </a:prstGeom>
          <a:noFill/>
        </p:spPr>
        <p:txBody>
          <a:bodyPr wrap="square">
            <a:spAutoFit/>
          </a:bodyPr>
          <a:lstStyle/>
          <a:p>
            <a:r>
              <a:rPr lang="en-GB" sz="4000" b="1" dirty="0"/>
              <a:t>2. Who are we, and who do we work with?</a:t>
            </a:r>
            <a:endParaRPr lang="en-GB" sz="4000" dirty="0"/>
          </a:p>
        </p:txBody>
      </p:sp>
      <p:sp>
        <p:nvSpPr>
          <p:cNvPr id="3162" name="TextBox 3161">
            <a:extLst>
              <a:ext uri="{FF2B5EF4-FFF2-40B4-BE49-F238E27FC236}">
                <a16:creationId xmlns:a16="http://schemas.microsoft.com/office/drawing/2014/main" id="{57673111-9F61-35D7-7E65-3F0014885E53}"/>
              </a:ext>
            </a:extLst>
          </p:cNvPr>
          <p:cNvSpPr txBox="1"/>
          <p:nvPr/>
        </p:nvSpPr>
        <p:spPr>
          <a:xfrm>
            <a:off x="2023083" y="9805063"/>
            <a:ext cx="18295581" cy="240065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The Met Office Knowledge Integration team has expertise across both science and communications.</a:t>
            </a:r>
            <a:endParaRPr lang="en-GB" sz="2500" dirty="0">
              <a:highlight>
                <a:srgbClr val="FF0000"/>
              </a:highligh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Our role is to maximise the impact of Met Office climate science. We do this by co-developing outputs which synthesise and communicate research in a way that’s tailored to end-user needs. We also steer </a:t>
            </a:r>
            <a:r>
              <a:rPr lang="en-GB" sz="2500">
                <a:ea typeface="Calibri" panose="020F0502020204030204" pitchFamily="34" charset="0"/>
                <a:cs typeface="Times New Roman" panose="02020603050405020304" pitchFamily="18" charset="0"/>
              </a:rPr>
              <a:t>underpinning science based </a:t>
            </a:r>
            <a:r>
              <a:rPr lang="en-GB" sz="2500" dirty="0">
                <a:ea typeface="Calibri" panose="020F0502020204030204" pitchFamily="34" charset="0"/>
                <a:cs typeface="Times New Roman" panose="02020603050405020304" pitchFamily="18" charset="0"/>
              </a:rPr>
              <a:t>on user needs. </a:t>
            </a:r>
          </a:p>
          <a:p>
            <a:pPr marL="342900" indent="-342900">
              <a:buFont typeface="Arial" panose="020B0604020202020204" pitchFamily="34" charset="0"/>
              <a:buChar char="•"/>
            </a:pPr>
            <a:r>
              <a:rPr lang="en-GB" sz="2500" dirty="0">
                <a:ea typeface="Calibri" panose="020F0502020204030204" pitchFamily="34" charset="0"/>
                <a:cs typeface="Times New Roman" panose="02020603050405020304" pitchFamily="18" charset="0"/>
              </a:rPr>
              <a:t>We mainly work with people in Government, including from DESNZ (formally BEIS), Defra and FCDO, and we have secondees into climate teams in these departments. We also communicate with other Government departments and the public. </a:t>
            </a:r>
          </a:p>
        </p:txBody>
      </p:sp>
      <p:sp>
        <p:nvSpPr>
          <p:cNvPr id="3163" name="Rectangle 3162">
            <a:extLst>
              <a:ext uri="{FF2B5EF4-FFF2-40B4-BE49-F238E27FC236}">
                <a16:creationId xmlns:a16="http://schemas.microsoft.com/office/drawing/2014/main" id="{53AA326B-C097-CCF9-85B5-066DF5B9F3D4}"/>
              </a:ext>
            </a:extLst>
          </p:cNvPr>
          <p:cNvSpPr/>
          <p:nvPr/>
        </p:nvSpPr>
        <p:spPr bwMode="auto">
          <a:xfrm>
            <a:off x="1694150" y="8702959"/>
            <a:ext cx="18557885" cy="5874938"/>
          </a:xfrm>
          <a:prstGeom prst="rect">
            <a:avLst/>
          </a:prstGeom>
          <a:noFill/>
          <a:ln w="57150" cap="flat" cmpd="sng"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1026" name="Picture 2" descr="Image result for his majesty's government">
            <a:extLst>
              <a:ext uri="{FF2B5EF4-FFF2-40B4-BE49-F238E27FC236}">
                <a16:creationId xmlns:a16="http://schemas.microsoft.com/office/drawing/2014/main" id="{A5A72F51-73DA-52FF-D67E-4F2E4EF0627F}"/>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27030" b="26428"/>
          <a:stretch/>
        </p:blipFill>
        <p:spPr bwMode="auto">
          <a:xfrm>
            <a:off x="15721694" y="12430986"/>
            <a:ext cx="4330268" cy="2030464"/>
          </a:xfrm>
          <a:prstGeom prst="rect">
            <a:avLst/>
          </a:prstGeom>
          <a:noFill/>
          <a:extLst>
            <a:ext uri="{909E8E84-426E-40DD-AFC4-6F175D3DCCD1}">
              <a14:hiddenFill xmlns:a14="http://schemas.microsoft.com/office/drawing/2010/main">
                <a:solidFill>
                  <a:srgbClr val="FFFFFF"/>
                </a:solidFill>
              </a14:hiddenFill>
            </a:ext>
          </a:extLst>
        </p:spPr>
      </p:pic>
      <p:sp>
        <p:nvSpPr>
          <p:cNvPr id="3165" name="Rectangle 3164">
            <a:extLst>
              <a:ext uri="{FF2B5EF4-FFF2-40B4-BE49-F238E27FC236}">
                <a16:creationId xmlns:a16="http://schemas.microsoft.com/office/drawing/2014/main" id="{0FB09F71-8660-2136-9ABF-DC938DFD453E}"/>
              </a:ext>
            </a:extLst>
          </p:cNvPr>
          <p:cNvSpPr/>
          <p:nvPr/>
        </p:nvSpPr>
        <p:spPr bwMode="auto">
          <a:xfrm>
            <a:off x="20859403" y="4778093"/>
            <a:ext cx="20140493" cy="6321655"/>
          </a:xfrm>
          <a:prstGeom prst="rect">
            <a:avLst/>
          </a:prstGeom>
          <a:no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charset="0"/>
            </a:endParaRPr>
          </a:p>
        </p:txBody>
      </p:sp>
      <p:sp>
        <p:nvSpPr>
          <p:cNvPr id="3167" name="TextBox 3166">
            <a:extLst>
              <a:ext uri="{FF2B5EF4-FFF2-40B4-BE49-F238E27FC236}">
                <a16:creationId xmlns:a16="http://schemas.microsoft.com/office/drawing/2014/main" id="{C65498C1-0EDC-200F-5B34-1E03852DD4D3}"/>
              </a:ext>
            </a:extLst>
          </p:cNvPr>
          <p:cNvSpPr txBox="1"/>
          <p:nvPr/>
        </p:nvSpPr>
        <p:spPr>
          <a:xfrm>
            <a:off x="21020016" y="4883659"/>
            <a:ext cx="15562073" cy="707886"/>
          </a:xfrm>
          <a:prstGeom prst="rect">
            <a:avLst/>
          </a:prstGeom>
          <a:noFill/>
        </p:spPr>
        <p:txBody>
          <a:bodyPr wrap="square">
            <a:spAutoFit/>
          </a:bodyPr>
          <a:lstStyle/>
          <a:p>
            <a:r>
              <a:rPr lang="en-GB" sz="4000" b="1" dirty="0"/>
              <a:t>3. What do we do?</a:t>
            </a:r>
            <a:endParaRPr lang="en-GB" sz="4000" dirty="0"/>
          </a:p>
        </p:txBody>
      </p:sp>
      <p:grpSp>
        <p:nvGrpSpPr>
          <p:cNvPr id="3186" name="Group 3185">
            <a:extLst>
              <a:ext uri="{FF2B5EF4-FFF2-40B4-BE49-F238E27FC236}">
                <a16:creationId xmlns:a16="http://schemas.microsoft.com/office/drawing/2014/main" id="{0CE2F14C-28E7-429D-2812-8C9EDE998761}"/>
              </a:ext>
            </a:extLst>
          </p:cNvPr>
          <p:cNvGrpSpPr/>
          <p:nvPr/>
        </p:nvGrpSpPr>
        <p:grpSpPr>
          <a:xfrm>
            <a:off x="36262872" y="7748463"/>
            <a:ext cx="5803667" cy="3043737"/>
            <a:chOff x="29907370" y="7460366"/>
            <a:chExt cx="6539442" cy="3523111"/>
          </a:xfrm>
        </p:grpSpPr>
        <p:pic>
          <p:nvPicPr>
            <p:cNvPr id="3185" name="Graphic 3184" descr="Puzzle outline">
              <a:extLst>
                <a:ext uri="{FF2B5EF4-FFF2-40B4-BE49-F238E27FC236}">
                  <a16:creationId xmlns:a16="http://schemas.microsoft.com/office/drawing/2014/main" id="{59B9AEA4-4CED-B256-99C6-CE9E07D6D56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4270449">
              <a:off x="31315633" y="7460366"/>
              <a:ext cx="3523111" cy="3523111"/>
            </a:xfrm>
            <a:prstGeom prst="rect">
              <a:avLst/>
            </a:prstGeom>
          </p:spPr>
        </p:pic>
        <p:sp>
          <p:nvSpPr>
            <p:cNvPr id="1025" name="Rectangle: Rounded Corners 1024">
              <a:extLst>
                <a:ext uri="{FF2B5EF4-FFF2-40B4-BE49-F238E27FC236}">
                  <a16:creationId xmlns:a16="http://schemas.microsoft.com/office/drawing/2014/main" id="{32D7333F-23C5-4370-C033-627B6DD633C6}"/>
                </a:ext>
              </a:extLst>
            </p:cNvPr>
            <p:cNvSpPr/>
            <p:nvPr/>
          </p:nvSpPr>
          <p:spPr bwMode="auto">
            <a:xfrm rot="1366241">
              <a:off x="29907370" y="8626576"/>
              <a:ext cx="6539442" cy="114215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a:ln>
                    <a:noFill/>
                  </a:ln>
                  <a:solidFill>
                    <a:schemeClr val="tx2">
                      <a:lumMod val="75000"/>
                    </a:schemeClr>
                  </a:solidFill>
                  <a:effectLst/>
                  <a:latin typeface="Arial" charset="0"/>
                </a:rPr>
                <a:t>Parliamentary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a:ln>
                    <a:noFill/>
                  </a:ln>
                  <a:solidFill>
                    <a:schemeClr val="tx2">
                      <a:lumMod val="75000"/>
                    </a:schemeClr>
                  </a:solidFill>
                  <a:effectLst/>
                  <a:latin typeface="Arial" charset="0"/>
                </a:rPr>
                <a:t>questions</a:t>
              </a:r>
            </a:p>
          </p:txBody>
        </p:sp>
      </p:grpSp>
      <p:pic>
        <p:nvPicPr>
          <p:cNvPr id="3181" name="Graphic 3180" descr="Puzzle outline">
            <a:extLst>
              <a:ext uri="{FF2B5EF4-FFF2-40B4-BE49-F238E27FC236}">
                <a16:creationId xmlns:a16="http://schemas.microsoft.com/office/drawing/2014/main" id="{7C8ED5EC-F941-1273-24A9-478676FD671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4270449">
            <a:off x="31349814" y="4811803"/>
            <a:ext cx="3126714" cy="3126714"/>
          </a:xfrm>
          <a:prstGeom prst="rect">
            <a:avLst/>
          </a:prstGeom>
        </p:spPr>
      </p:pic>
      <p:grpSp>
        <p:nvGrpSpPr>
          <p:cNvPr id="3194" name="Group 3193">
            <a:extLst>
              <a:ext uri="{FF2B5EF4-FFF2-40B4-BE49-F238E27FC236}">
                <a16:creationId xmlns:a16="http://schemas.microsoft.com/office/drawing/2014/main" id="{2BBEFB91-3642-83AA-AA0E-96CB3EB83E5D}"/>
              </a:ext>
            </a:extLst>
          </p:cNvPr>
          <p:cNvGrpSpPr/>
          <p:nvPr/>
        </p:nvGrpSpPr>
        <p:grpSpPr>
          <a:xfrm>
            <a:off x="20087964" y="7724287"/>
            <a:ext cx="5175113" cy="3266106"/>
            <a:chOff x="19214206" y="7152587"/>
            <a:chExt cx="5609259" cy="3523111"/>
          </a:xfrm>
        </p:grpSpPr>
        <p:pic>
          <p:nvPicPr>
            <p:cNvPr id="3180" name="Graphic 3179" descr="Puzzle outline">
              <a:extLst>
                <a:ext uri="{FF2B5EF4-FFF2-40B4-BE49-F238E27FC236}">
                  <a16:creationId xmlns:a16="http://schemas.microsoft.com/office/drawing/2014/main" id="{73D82B91-70EF-614D-23C5-8DD354E3531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1694198">
              <a:off x="20187632" y="7152587"/>
              <a:ext cx="3523111" cy="3523111"/>
            </a:xfrm>
            <a:prstGeom prst="rect">
              <a:avLst/>
            </a:prstGeom>
          </p:spPr>
        </p:pic>
        <p:sp>
          <p:nvSpPr>
            <p:cNvPr id="1030" name="Rectangle: Rounded Corners 1029">
              <a:extLst>
                <a:ext uri="{FF2B5EF4-FFF2-40B4-BE49-F238E27FC236}">
                  <a16:creationId xmlns:a16="http://schemas.microsoft.com/office/drawing/2014/main" id="{C12575C3-AE4A-6937-D9A4-0009D58E0248}"/>
                </a:ext>
              </a:extLst>
            </p:cNvPr>
            <p:cNvSpPr/>
            <p:nvPr/>
          </p:nvSpPr>
          <p:spPr bwMode="auto">
            <a:xfrm rot="20672717">
              <a:off x="19214206" y="8323346"/>
              <a:ext cx="5609259" cy="103203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300" i="0" u="none" strike="noStrike" cap="none" normalizeH="0" baseline="0" dirty="0">
                  <a:ln>
                    <a:noFill/>
                  </a:ln>
                  <a:solidFill>
                    <a:schemeClr val="accent2">
                      <a:lumMod val="60000"/>
                      <a:lumOff val="40000"/>
                    </a:schemeClr>
                  </a:solidFill>
                  <a:effectLst/>
                  <a:latin typeface="Arial" charset="0"/>
                </a:rPr>
                <a:t>Science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300" i="0" u="none" strike="noStrike" cap="none" normalizeH="0" baseline="0" dirty="0">
                  <a:ln>
                    <a:noFill/>
                  </a:ln>
                  <a:solidFill>
                    <a:schemeClr val="accent2">
                      <a:lumMod val="60000"/>
                      <a:lumOff val="40000"/>
                    </a:schemeClr>
                  </a:solidFill>
                  <a:effectLst/>
                  <a:latin typeface="Arial" charset="0"/>
                </a:rPr>
                <a:t>translation</a:t>
              </a:r>
            </a:p>
          </p:txBody>
        </p:sp>
      </p:grpSp>
      <p:sp>
        <p:nvSpPr>
          <p:cNvPr id="1032" name="Rectangle: Rounded Corners 1031">
            <a:extLst>
              <a:ext uri="{FF2B5EF4-FFF2-40B4-BE49-F238E27FC236}">
                <a16:creationId xmlns:a16="http://schemas.microsoft.com/office/drawing/2014/main" id="{60FEFE08-366A-B295-864D-17819AE49887}"/>
              </a:ext>
            </a:extLst>
          </p:cNvPr>
          <p:cNvSpPr/>
          <p:nvPr/>
        </p:nvSpPr>
        <p:spPr bwMode="auto">
          <a:xfrm rot="1334984">
            <a:off x="31144119" y="5648628"/>
            <a:ext cx="3642275" cy="140395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i="0" u="none" strike="noStrike" cap="none" normalizeH="0" baseline="0" dirty="0">
                <a:ln>
                  <a:noFill/>
                </a:ln>
                <a:solidFill>
                  <a:schemeClr val="accent3"/>
                </a:solidFill>
                <a:effectLst/>
                <a:latin typeface="Arial" charset="0"/>
              </a:rPr>
              <a:t>Facilitation</a:t>
            </a:r>
          </a:p>
        </p:txBody>
      </p:sp>
      <p:grpSp>
        <p:nvGrpSpPr>
          <p:cNvPr id="3189" name="Group 3188">
            <a:extLst>
              <a:ext uri="{FF2B5EF4-FFF2-40B4-BE49-F238E27FC236}">
                <a16:creationId xmlns:a16="http://schemas.microsoft.com/office/drawing/2014/main" id="{F6D87A3D-0BCC-8924-2D9E-992D6C39B996}"/>
              </a:ext>
            </a:extLst>
          </p:cNvPr>
          <p:cNvGrpSpPr/>
          <p:nvPr/>
        </p:nvGrpSpPr>
        <p:grpSpPr>
          <a:xfrm>
            <a:off x="33854921" y="6459715"/>
            <a:ext cx="3968938" cy="3043737"/>
            <a:chOff x="29462190" y="10474779"/>
            <a:chExt cx="4472111" cy="3523111"/>
          </a:xfrm>
        </p:grpSpPr>
        <p:pic>
          <p:nvPicPr>
            <p:cNvPr id="3187" name="Graphic 3186" descr="Puzzle outline">
              <a:extLst>
                <a:ext uri="{FF2B5EF4-FFF2-40B4-BE49-F238E27FC236}">
                  <a16:creationId xmlns:a16="http://schemas.microsoft.com/office/drawing/2014/main" id="{C08D61F8-7A03-9ED7-DC7B-A87E02037E3B}"/>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2643696">
              <a:off x="29870269" y="10474779"/>
              <a:ext cx="3523111" cy="3523111"/>
            </a:xfrm>
            <a:prstGeom prst="rect">
              <a:avLst/>
            </a:prstGeom>
          </p:spPr>
        </p:pic>
        <p:sp>
          <p:nvSpPr>
            <p:cNvPr id="1035" name="Rectangle: Rounded Corners 1034">
              <a:extLst>
                <a:ext uri="{FF2B5EF4-FFF2-40B4-BE49-F238E27FC236}">
                  <a16:creationId xmlns:a16="http://schemas.microsoft.com/office/drawing/2014/main" id="{06BB20D7-CB19-1181-6496-2097E17F4AFA}"/>
                </a:ext>
              </a:extLst>
            </p:cNvPr>
            <p:cNvSpPr/>
            <p:nvPr/>
          </p:nvSpPr>
          <p:spPr bwMode="auto">
            <a:xfrm>
              <a:off x="29462190" y="11643449"/>
              <a:ext cx="4472111" cy="109242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i="0" u="none" strike="noStrike" cap="none" normalizeH="0" baseline="0" dirty="0">
                  <a:ln>
                    <a:noFill/>
                  </a:ln>
                  <a:solidFill>
                    <a:schemeClr val="accent2">
                      <a:lumMod val="75000"/>
                    </a:schemeClr>
                  </a:solidFill>
                  <a:effectLst/>
                  <a:latin typeface="Arial" charset="0"/>
                </a:rPr>
                <a:t>Co-</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200" i="0" u="none" strike="noStrike" cap="none" normalizeH="0" baseline="0" dirty="0">
                  <a:ln>
                    <a:noFill/>
                  </a:ln>
                  <a:solidFill>
                    <a:schemeClr val="accent2">
                      <a:lumMod val="75000"/>
                    </a:schemeClr>
                  </a:solidFill>
                  <a:effectLst/>
                  <a:latin typeface="Arial" charset="0"/>
                </a:rPr>
                <a:t>development</a:t>
              </a:r>
            </a:p>
          </p:txBody>
        </p:sp>
      </p:grpSp>
      <p:grpSp>
        <p:nvGrpSpPr>
          <p:cNvPr id="3193" name="Group 3192">
            <a:extLst>
              <a:ext uri="{FF2B5EF4-FFF2-40B4-BE49-F238E27FC236}">
                <a16:creationId xmlns:a16="http://schemas.microsoft.com/office/drawing/2014/main" id="{7452BF88-A9CB-E239-2C5B-3D660CBD86E0}"/>
              </a:ext>
            </a:extLst>
          </p:cNvPr>
          <p:cNvGrpSpPr/>
          <p:nvPr/>
        </p:nvGrpSpPr>
        <p:grpSpPr>
          <a:xfrm>
            <a:off x="22260752" y="5705932"/>
            <a:ext cx="5175113" cy="3266106"/>
            <a:chOff x="21860923" y="5665706"/>
            <a:chExt cx="5609259" cy="3523111"/>
          </a:xfrm>
        </p:grpSpPr>
        <p:pic>
          <p:nvPicPr>
            <p:cNvPr id="3179" name="Graphic 3178" descr="Puzzle outline">
              <a:extLst>
                <a:ext uri="{FF2B5EF4-FFF2-40B4-BE49-F238E27FC236}">
                  <a16:creationId xmlns:a16="http://schemas.microsoft.com/office/drawing/2014/main" id="{479B08F9-32EC-E56D-66A2-08645432D78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3803293">
              <a:off x="22794367" y="5665706"/>
              <a:ext cx="3523111" cy="3523111"/>
            </a:xfrm>
            <a:prstGeom prst="rect">
              <a:avLst/>
            </a:prstGeom>
          </p:spPr>
        </p:pic>
        <p:sp>
          <p:nvSpPr>
            <p:cNvPr id="3173" name="Rectangle: Rounded Corners 3172">
              <a:extLst>
                <a:ext uri="{FF2B5EF4-FFF2-40B4-BE49-F238E27FC236}">
                  <a16:creationId xmlns:a16="http://schemas.microsoft.com/office/drawing/2014/main" id="{6186DAA5-B545-AB95-6BDB-5166F921841E}"/>
                </a:ext>
              </a:extLst>
            </p:cNvPr>
            <p:cNvSpPr/>
            <p:nvPr/>
          </p:nvSpPr>
          <p:spPr bwMode="auto">
            <a:xfrm rot="1009737">
              <a:off x="21860923" y="6848409"/>
              <a:ext cx="5609259" cy="103203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300" i="0" u="none" strike="noStrike" cap="none" normalizeH="0" baseline="0" dirty="0">
                  <a:ln>
                    <a:noFill/>
                  </a:ln>
                  <a:solidFill>
                    <a:schemeClr val="tx2"/>
                  </a:solidFill>
                  <a:effectLst/>
                  <a:latin typeface="Arial" charset="0"/>
                </a:rPr>
                <a:t>Teach-ins /</a:t>
              </a:r>
            </a:p>
            <a:p>
              <a:pPr marL="0" marR="0" indent="0" algn="ctr" defTabSz="914400" rtl="0" eaLnBrk="0" fontAlgn="base" latinLnBrk="0" hangingPunct="0">
                <a:lnSpc>
                  <a:spcPct val="100000"/>
                </a:lnSpc>
                <a:spcBef>
                  <a:spcPct val="0"/>
                </a:spcBef>
                <a:spcAft>
                  <a:spcPct val="0"/>
                </a:spcAft>
                <a:buClrTx/>
                <a:buSzTx/>
                <a:buFontTx/>
                <a:buNone/>
                <a:tabLst/>
              </a:pPr>
              <a:r>
                <a:rPr lang="en-GB" sz="2300" dirty="0">
                  <a:solidFill>
                    <a:schemeClr val="tx2"/>
                  </a:solidFill>
                </a:rPr>
                <a:t>workshops</a:t>
              </a:r>
              <a:r>
                <a:rPr kumimoji="0" lang="en-GB" sz="2300" i="0" u="none" strike="noStrike" cap="none" normalizeH="0" baseline="0" dirty="0">
                  <a:ln>
                    <a:noFill/>
                  </a:ln>
                  <a:solidFill>
                    <a:schemeClr val="tx2"/>
                  </a:solidFill>
                  <a:effectLst/>
                  <a:latin typeface="Arial" charset="0"/>
                </a:rPr>
                <a:t> </a:t>
              </a:r>
            </a:p>
          </p:txBody>
        </p:sp>
      </p:grpSp>
      <p:grpSp>
        <p:nvGrpSpPr>
          <p:cNvPr id="3192" name="Group 3191">
            <a:extLst>
              <a:ext uri="{FF2B5EF4-FFF2-40B4-BE49-F238E27FC236}">
                <a16:creationId xmlns:a16="http://schemas.microsoft.com/office/drawing/2014/main" id="{DE4D0AEF-D844-07A9-C1D2-6C17D22B9C55}"/>
              </a:ext>
            </a:extLst>
          </p:cNvPr>
          <p:cNvGrpSpPr/>
          <p:nvPr/>
        </p:nvGrpSpPr>
        <p:grpSpPr>
          <a:xfrm rot="1651662">
            <a:off x="24501452" y="8099932"/>
            <a:ext cx="5175113" cy="3266107"/>
            <a:chOff x="24996411" y="8546392"/>
            <a:chExt cx="5609259" cy="3523111"/>
          </a:xfrm>
        </p:grpSpPr>
        <p:pic>
          <p:nvPicPr>
            <p:cNvPr id="3182" name="Graphic 3181" descr="Puzzle outline">
              <a:extLst>
                <a:ext uri="{FF2B5EF4-FFF2-40B4-BE49-F238E27FC236}">
                  <a16:creationId xmlns:a16="http://schemas.microsoft.com/office/drawing/2014/main" id="{EE8CFF2C-1232-6DFB-9868-E8186183E32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rot="2334183">
              <a:off x="25966143" y="8546392"/>
              <a:ext cx="3523111" cy="3523111"/>
            </a:xfrm>
            <a:prstGeom prst="rect">
              <a:avLst/>
            </a:prstGeom>
          </p:spPr>
        </p:pic>
        <p:sp>
          <p:nvSpPr>
            <p:cNvPr id="3174" name="Rectangle: Rounded Corners 3173">
              <a:extLst>
                <a:ext uri="{FF2B5EF4-FFF2-40B4-BE49-F238E27FC236}">
                  <a16:creationId xmlns:a16="http://schemas.microsoft.com/office/drawing/2014/main" id="{CD86F6C9-2207-7B2F-D1BC-264B356E7BB1}"/>
                </a:ext>
              </a:extLst>
            </p:cNvPr>
            <p:cNvSpPr/>
            <p:nvPr/>
          </p:nvSpPr>
          <p:spPr bwMode="auto">
            <a:xfrm rot="21176646">
              <a:off x="24996411" y="9624064"/>
              <a:ext cx="5609259" cy="103203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300" i="0" u="none" strike="noStrike" cap="none" normalizeH="0" baseline="0" dirty="0">
                  <a:ln>
                    <a:noFill/>
                  </a:ln>
                  <a:solidFill>
                    <a:schemeClr val="accent1">
                      <a:lumMod val="50000"/>
                    </a:schemeClr>
                  </a:solidFill>
                  <a:effectLst/>
                  <a:latin typeface="Arial" charset="0"/>
                </a:rPr>
                <a:t>Infographics </a:t>
              </a:r>
            </a:p>
          </p:txBody>
        </p:sp>
      </p:grpSp>
      <p:sp>
        <p:nvSpPr>
          <p:cNvPr id="3175" name="Rectangle: Rounded Corners 3174">
            <a:extLst>
              <a:ext uri="{FF2B5EF4-FFF2-40B4-BE49-F238E27FC236}">
                <a16:creationId xmlns:a16="http://schemas.microsoft.com/office/drawing/2014/main" id="{B9CB8C4E-9A88-5BE0-5254-C3BA529511FF}"/>
              </a:ext>
            </a:extLst>
          </p:cNvPr>
          <p:cNvSpPr/>
          <p:nvPr/>
        </p:nvSpPr>
        <p:spPr bwMode="auto">
          <a:xfrm rot="21110283">
            <a:off x="36154065" y="5947646"/>
            <a:ext cx="4978142" cy="89161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accent1">
                    <a:lumMod val="75000"/>
                  </a:schemeClr>
                </a:solidFill>
              </a:rPr>
              <a:t>Research synthesis</a:t>
            </a:r>
          </a:p>
        </p:txBody>
      </p:sp>
      <p:grpSp>
        <p:nvGrpSpPr>
          <p:cNvPr id="3191" name="Group 3190">
            <a:extLst>
              <a:ext uri="{FF2B5EF4-FFF2-40B4-BE49-F238E27FC236}">
                <a16:creationId xmlns:a16="http://schemas.microsoft.com/office/drawing/2014/main" id="{52D7C1BA-09C9-4B6E-8887-6DBF41760128}"/>
              </a:ext>
            </a:extLst>
          </p:cNvPr>
          <p:cNvGrpSpPr/>
          <p:nvPr/>
        </p:nvGrpSpPr>
        <p:grpSpPr>
          <a:xfrm rot="19125803">
            <a:off x="27899354" y="7262927"/>
            <a:ext cx="5175113" cy="3266106"/>
            <a:chOff x="24859229" y="11049964"/>
            <a:chExt cx="5609259" cy="3523111"/>
          </a:xfrm>
        </p:grpSpPr>
        <p:pic>
          <p:nvPicPr>
            <p:cNvPr id="3190" name="Graphic 3189" descr="Puzzle outline">
              <a:extLst>
                <a:ext uri="{FF2B5EF4-FFF2-40B4-BE49-F238E27FC236}">
                  <a16:creationId xmlns:a16="http://schemas.microsoft.com/office/drawing/2014/main" id="{0C1E5D2C-CE00-7802-6FEB-7525F9F955C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rot="4050179">
              <a:off x="25789078" y="11049964"/>
              <a:ext cx="3523111" cy="3523111"/>
            </a:xfrm>
            <a:prstGeom prst="rect">
              <a:avLst/>
            </a:prstGeom>
          </p:spPr>
        </p:pic>
        <p:sp>
          <p:nvSpPr>
            <p:cNvPr id="3170" name="Rectangle: Rounded Corners 3169">
              <a:extLst>
                <a:ext uri="{FF2B5EF4-FFF2-40B4-BE49-F238E27FC236}">
                  <a16:creationId xmlns:a16="http://schemas.microsoft.com/office/drawing/2014/main" id="{B5B66337-284D-2C3F-C550-C290AF419101}"/>
                </a:ext>
              </a:extLst>
            </p:cNvPr>
            <p:cNvSpPr/>
            <p:nvPr/>
          </p:nvSpPr>
          <p:spPr bwMode="auto">
            <a:xfrm rot="1540008">
              <a:off x="24859229" y="12243478"/>
              <a:ext cx="5609259" cy="103203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300" i="0" u="none" strike="noStrike" cap="none" normalizeH="0" baseline="0" dirty="0">
                  <a:ln>
                    <a:noFill/>
                  </a:ln>
                  <a:solidFill>
                    <a:schemeClr val="accent2">
                      <a:lumMod val="40000"/>
                      <a:lumOff val="60000"/>
                    </a:schemeClr>
                  </a:solidFill>
                  <a:effectLst/>
                  <a:latin typeface="Arial" charset="0"/>
                </a:rPr>
                <a:t>Impartial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300" i="0" u="none" strike="noStrike" cap="none" normalizeH="0" baseline="0" dirty="0">
                  <a:ln>
                    <a:noFill/>
                  </a:ln>
                  <a:solidFill>
                    <a:schemeClr val="accent2">
                      <a:lumMod val="40000"/>
                      <a:lumOff val="60000"/>
                    </a:schemeClr>
                  </a:solidFill>
                  <a:effectLst/>
                  <a:latin typeface="Arial" charset="0"/>
                </a:rPr>
                <a:t>advice </a:t>
              </a:r>
            </a:p>
          </p:txBody>
        </p:sp>
      </p:grpSp>
      <p:grpSp>
        <p:nvGrpSpPr>
          <p:cNvPr id="3195" name="Group 3194">
            <a:extLst>
              <a:ext uri="{FF2B5EF4-FFF2-40B4-BE49-F238E27FC236}">
                <a16:creationId xmlns:a16="http://schemas.microsoft.com/office/drawing/2014/main" id="{15B8EEC5-D284-1CE8-D83E-2B0E0D81635A}"/>
              </a:ext>
            </a:extLst>
          </p:cNvPr>
          <p:cNvGrpSpPr/>
          <p:nvPr/>
        </p:nvGrpSpPr>
        <p:grpSpPr>
          <a:xfrm rot="20290845">
            <a:off x="26413725" y="4697830"/>
            <a:ext cx="5175113" cy="3266106"/>
            <a:chOff x="20976187" y="4904545"/>
            <a:chExt cx="5609259" cy="3523111"/>
          </a:xfrm>
        </p:grpSpPr>
        <p:pic>
          <p:nvPicPr>
            <p:cNvPr id="3196" name="Graphic 3195" descr="Puzzle outline">
              <a:extLst>
                <a:ext uri="{FF2B5EF4-FFF2-40B4-BE49-F238E27FC236}">
                  <a16:creationId xmlns:a16="http://schemas.microsoft.com/office/drawing/2014/main" id="{ABDB1CE8-608D-11FD-C46B-28F1CDE0802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rot="3803293">
              <a:off x="21828234" y="4904545"/>
              <a:ext cx="3523111" cy="3523111"/>
            </a:xfrm>
            <a:prstGeom prst="rect">
              <a:avLst/>
            </a:prstGeom>
          </p:spPr>
        </p:pic>
        <p:sp>
          <p:nvSpPr>
            <p:cNvPr id="3197" name="Rectangle: Rounded Corners 3196">
              <a:extLst>
                <a:ext uri="{FF2B5EF4-FFF2-40B4-BE49-F238E27FC236}">
                  <a16:creationId xmlns:a16="http://schemas.microsoft.com/office/drawing/2014/main" id="{CD13B6E0-E0B9-C501-D298-6A30E9AF1B81}"/>
                </a:ext>
              </a:extLst>
            </p:cNvPr>
            <p:cNvSpPr/>
            <p:nvPr/>
          </p:nvSpPr>
          <p:spPr bwMode="auto">
            <a:xfrm rot="1159095">
              <a:off x="20976187" y="6088993"/>
              <a:ext cx="5609259" cy="103203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300" dirty="0">
                  <a:solidFill>
                    <a:schemeClr val="accent3">
                      <a:lumMod val="40000"/>
                      <a:lumOff val="60000"/>
                    </a:schemeClr>
                  </a:solidFill>
                </a:rPr>
                <a:t>Communication</a:t>
              </a:r>
              <a:endParaRPr kumimoji="0" lang="en-GB" sz="2300" i="0" u="none" strike="noStrike" cap="none" normalizeH="0" baseline="0" dirty="0">
                <a:ln>
                  <a:noFill/>
                </a:ln>
                <a:solidFill>
                  <a:schemeClr val="accent3">
                    <a:lumMod val="40000"/>
                    <a:lumOff val="60000"/>
                  </a:schemeClr>
                </a:solidFill>
                <a:effectLst/>
                <a:latin typeface="Arial" charset="0"/>
              </a:endParaRPr>
            </a:p>
          </p:txBody>
        </p:sp>
      </p:grpSp>
      <p:grpSp>
        <p:nvGrpSpPr>
          <p:cNvPr id="3198" name="Group 3197">
            <a:extLst>
              <a:ext uri="{FF2B5EF4-FFF2-40B4-BE49-F238E27FC236}">
                <a16:creationId xmlns:a16="http://schemas.microsoft.com/office/drawing/2014/main" id="{8D83BE57-A390-CABA-9087-D129DF92E20E}"/>
              </a:ext>
            </a:extLst>
          </p:cNvPr>
          <p:cNvGrpSpPr/>
          <p:nvPr/>
        </p:nvGrpSpPr>
        <p:grpSpPr>
          <a:xfrm rot="16635511">
            <a:off x="32022148" y="7341011"/>
            <a:ext cx="3043737" cy="4978142"/>
            <a:chOff x="25607790" y="4897570"/>
            <a:chExt cx="3523111" cy="5609259"/>
          </a:xfrm>
        </p:grpSpPr>
        <p:pic>
          <p:nvPicPr>
            <p:cNvPr id="3202" name="Graphic 3201" descr="Puzzle outline">
              <a:extLst>
                <a:ext uri="{FF2B5EF4-FFF2-40B4-BE49-F238E27FC236}">
                  <a16:creationId xmlns:a16="http://schemas.microsoft.com/office/drawing/2014/main" id="{60D91F2F-4F76-5237-808D-0F0CCB6B290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rot="18761625">
              <a:off x="25607790" y="5994185"/>
              <a:ext cx="3523111" cy="3523111"/>
            </a:xfrm>
            <a:prstGeom prst="rect">
              <a:avLst/>
            </a:prstGeom>
          </p:spPr>
        </p:pic>
        <p:sp>
          <p:nvSpPr>
            <p:cNvPr id="3200" name="Rectangle: Rounded Corners 3199">
              <a:extLst>
                <a:ext uri="{FF2B5EF4-FFF2-40B4-BE49-F238E27FC236}">
                  <a16:creationId xmlns:a16="http://schemas.microsoft.com/office/drawing/2014/main" id="{78EF88CF-CB1D-C142-337E-CF74525C81BE}"/>
                </a:ext>
              </a:extLst>
            </p:cNvPr>
            <p:cNvSpPr/>
            <p:nvPr/>
          </p:nvSpPr>
          <p:spPr bwMode="auto">
            <a:xfrm rot="5231256">
              <a:off x="24545732" y="7186183"/>
              <a:ext cx="5609259" cy="103203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300" dirty="0">
                  <a:solidFill>
                    <a:schemeClr val="bg2"/>
                  </a:solidFill>
                </a:rPr>
                <a:t>Science</a:t>
              </a:r>
            </a:p>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bg2"/>
                  </a:solidFill>
                </a:rPr>
                <a:t>summaries</a:t>
              </a:r>
              <a:endParaRPr kumimoji="0" lang="en-GB" i="0" u="none" strike="noStrike" cap="none" normalizeH="0" baseline="0" dirty="0">
                <a:ln>
                  <a:noFill/>
                </a:ln>
                <a:solidFill>
                  <a:schemeClr val="bg2"/>
                </a:solidFill>
                <a:effectLst/>
                <a:latin typeface="Arial" charset="0"/>
              </a:endParaRPr>
            </a:p>
          </p:txBody>
        </p:sp>
      </p:grpSp>
      <p:sp>
        <p:nvSpPr>
          <p:cNvPr id="3204" name="Rectangle 3203">
            <a:extLst>
              <a:ext uri="{FF2B5EF4-FFF2-40B4-BE49-F238E27FC236}">
                <a16:creationId xmlns:a16="http://schemas.microsoft.com/office/drawing/2014/main" id="{09405335-C182-95B1-1EEF-4C8564A75612}"/>
              </a:ext>
            </a:extLst>
          </p:cNvPr>
          <p:cNvSpPr/>
          <p:nvPr/>
        </p:nvSpPr>
        <p:spPr bwMode="auto">
          <a:xfrm>
            <a:off x="20820964" y="11647300"/>
            <a:ext cx="20140493" cy="820052"/>
          </a:xfrm>
          <a:prstGeom prst="rect">
            <a:avLst/>
          </a:prstGeom>
          <a:solidFill>
            <a:schemeClr val="accent5">
              <a:lumMod val="6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205" name="TextBox 3204">
            <a:extLst>
              <a:ext uri="{FF2B5EF4-FFF2-40B4-BE49-F238E27FC236}">
                <a16:creationId xmlns:a16="http://schemas.microsoft.com/office/drawing/2014/main" id="{FB6AE032-80CB-E714-C146-48EC1255487E}"/>
              </a:ext>
            </a:extLst>
          </p:cNvPr>
          <p:cNvSpPr txBox="1"/>
          <p:nvPr/>
        </p:nvSpPr>
        <p:spPr>
          <a:xfrm>
            <a:off x="20937625" y="11722547"/>
            <a:ext cx="10566448" cy="707886"/>
          </a:xfrm>
          <a:prstGeom prst="rect">
            <a:avLst/>
          </a:prstGeom>
          <a:noFill/>
        </p:spPr>
        <p:txBody>
          <a:bodyPr wrap="square">
            <a:spAutoFit/>
          </a:bodyPr>
          <a:lstStyle/>
          <a:p>
            <a:r>
              <a:rPr lang="en-GB" sz="4000" b="1" dirty="0"/>
              <a:t>4. How do we do it?</a:t>
            </a:r>
            <a:endParaRPr lang="en-GB" sz="4000" dirty="0"/>
          </a:p>
        </p:txBody>
      </p:sp>
      <p:sp>
        <p:nvSpPr>
          <p:cNvPr id="3207" name="TextBox 3206">
            <a:extLst>
              <a:ext uri="{FF2B5EF4-FFF2-40B4-BE49-F238E27FC236}">
                <a16:creationId xmlns:a16="http://schemas.microsoft.com/office/drawing/2014/main" id="{7EDDCB03-3A97-862D-0187-B346F0227529}"/>
              </a:ext>
            </a:extLst>
          </p:cNvPr>
          <p:cNvSpPr txBox="1"/>
          <p:nvPr/>
        </p:nvSpPr>
        <p:spPr>
          <a:xfrm>
            <a:off x="20882148" y="12551870"/>
            <a:ext cx="19767851" cy="1938992"/>
          </a:xfrm>
          <a:prstGeom prst="rect">
            <a:avLst/>
          </a:prstGeom>
          <a:noFill/>
        </p:spPr>
        <p:txBody>
          <a:bodyPr wrap="square">
            <a:spAutoFit/>
          </a:bodyPr>
          <a:lstStyle/>
          <a:p>
            <a:pPr marL="342900" indent="-342900">
              <a:buFont typeface="Arial" panose="020B0604020202020204" pitchFamily="34" charset="0"/>
              <a:buChar char="•"/>
            </a:pPr>
            <a:r>
              <a:rPr lang="en-GB" sz="2400" dirty="0">
                <a:ea typeface="Calibri" panose="020F0502020204030204" pitchFamily="34" charset="0"/>
                <a:cs typeface="Times New Roman" panose="02020603050405020304" pitchFamily="18" charset="0"/>
              </a:rPr>
              <a:t>Outputs of work for Government can take many forms, including written policy briefs, infographics, workshops and teach-ins – with the method of communication determined by the needs and preferences of users. </a:t>
            </a:r>
          </a:p>
          <a:p>
            <a:pPr marL="342900" indent="-342900">
              <a:buFont typeface="Arial" panose="020B0604020202020204" pitchFamily="34" charset="0"/>
              <a:buChar char="•"/>
            </a:pPr>
            <a:r>
              <a:rPr lang="en-GB" sz="2400" dirty="0">
                <a:ea typeface="Calibri" panose="020F0502020204030204" pitchFamily="34" charset="0"/>
                <a:cs typeface="Times New Roman" panose="02020603050405020304" pitchFamily="18" charset="0"/>
              </a:rPr>
              <a:t>User needs are understood and explored through various user engagement methods (1-1 meetings, workshops, focus groups etc.)</a:t>
            </a:r>
          </a:p>
          <a:p>
            <a:pPr marL="342900" indent="-342900">
              <a:buFont typeface="Arial" panose="020B0604020202020204" pitchFamily="34" charset="0"/>
              <a:buChar char="•"/>
            </a:pPr>
            <a:r>
              <a:rPr lang="en-GB" sz="2400" dirty="0">
                <a:ea typeface="Calibri" panose="020F0502020204030204" pitchFamily="34" charset="0"/>
                <a:cs typeface="Times New Roman" panose="02020603050405020304" pitchFamily="18" charset="0"/>
              </a:rPr>
              <a:t>Our delivery increasingly involves partnerships with external organisations and the incorporation of social science research to support the Met Office’s contribution to science communication and climate services.</a:t>
            </a:r>
            <a:endParaRPr lang="en-GB" sz="2400" b="1" dirty="0"/>
          </a:p>
        </p:txBody>
      </p:sp>
      <p:sp>
        <p:nvSpPr>
          <p:cNvPr id="3208" name="Rectangle 3207">
            <a:extLst>
              <a:ext uri="{FF2B5EF4-FFF2-40B4-BE49-F238E27FC236}">
                <a16:creationId xmlns:a16="http://schemas.microsoft.com/office/drawing/2014/main" id="{29222EAB-2A69-9040-7E0B-06964596D2E9}"/>
              </a:ext>
            </a:extLst>
          </p:cNvPr>
          <p:cNvSpPr/>
          <p:nvPr/>
        </p:nvSpPr>
        <p:spPr bwMode="auto">
          <a:xfrm>
            <a:off x="20859404" y="11669391"/>
            <a:ext cx="20068430" cy="2902221"/>
          </a:xfrm>
          <a:prstGeom prst="rect">
            <a:avLst/>
          </a:prstGeom>
          <a:noFill/>
          <a:ln w="571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8F0482A8-1949-9230-01A2-B9F917A6F400}"/>
              </a:ext>
            </a:extLst>
          </p:cNvPr>
          <p:cNvSpPr/>
          <p:nvPr/>
        </p:nvSpPr>
        <p:spPr bwMode="auto">
          <a:xfrm>
            <a:off x="1810687" y="15288843"/>
            <a:ext cx="39062410" cy="12660764"/>
          </a:xfrm>
          <a:prstGeom prst="rect">
            <a:avLst/>
          </a:prstGeom>
          <a:noFill/>
          <a:ln w="571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CF938C11-FB62-E786-17E9-937CA0D8796E}"/>
              </a:ext>
            </a:extLst>
          </p:cNvPr>
          <p:cNvSpPr txBox="1"/>
          <p:nvPr/>
        </p:nvSpPr>
        <p:spPr>
          <a:xfrm>
            <a:off x="1662424" y="3246571"/>
            <a:ext cx="28623874" cy="523220"/>
          </a:xfrm>
          <a:prstGeom prst="rect">
            <a:avLst/>
          </a:prstGeom>
          <a:noFill/>
        </p:spPr>
        <p:txBody>
          <a:bodyPr wrap="square">
            <a:spAutoFit/>
          </a:bodyPr>
          <a:lstStyle/>
          <a:p>
            <a:r>
              <a:rPr lang="en-GB" sz="2400" b="1" dirty="0">
                <a:solidFill>
                  <a:schemeClr val="bg1"/>
                </a:solidFill>
                <a:effectLst/>
                <a:latin typeface="+mn-lt"/>
                <a:ea typeface="Times New Roman" panose="02020603050405020304" pitchFamily="18" charset="0"/>
              </a:rPr>
              <a:t>Authors</a:t>
            </a:r>
            <a:r>
              <a:rPr lang="en-GB" sz="2800" b="1" dirty="0">
                <a:solidFill>
                  <a:schemeClr val="bg1"/>
                </a:solidFill>
                <a:latin typeface="+mn-lt"/>
                <a:ea typeface="Times New Roman" panose="02020603050405020304" pitchFamily="18" charset="0"/>
              </a:rPr>
              <a:t> </a:t>
            </a:r>
            <a:r>
              <a:rPr lang="en-GB" sz="2400" b="1" dirty="0">
                <a:solidFill>
                  <a:schemeClr val="bg1"/>
                </a:solidFill>
                <a:effectLst/>
                <a:latin typeface="+mn-lt"/>
                <a:ea typeface="Times New Roman" panose="02020603050405020304" pitchFamily="18" charset="0"/>
              </a:rPr>
              <a:t>Lizzie Fuller, </a:t>
            </a:r>
            <a:r>
              <a:rPr lang="en-GB" sz="2400" dirty="0">
                <a:solidFill>
                  <a:schemeClr val="bg1"/>
                </a:solidFill>
                <a:effectLst/>
                <a:latin typeface="+mn-lt"/>
                <a:ea typeface="Times New Roman" panose="02020603050405020304" pitchFamily="18" charset="0"/>
              </a:rPr>
              <a:t>Alexander Askew, Alice Dring, Tyrone Dunbar, Joanna Jones, Katrina MacNeill, Rosie Oakes, Amy Waterson, Rose Willoughby, Daniel Williams</a:t>
            </a:r>
            <a:endParaRPr lang="en-GB" sz="2800" dirty="0">
              <a:solidFill>
                <a:schemeClr val="bg1"/>
              </a:solidFill>
              <a:effectLst/>
              <a:latin typeface="+mn-lt"/>
              <a:ea typeface="Times New Roman" panose="02020603050405020304" pitchFamily="18" charset="0"/>
            </a:endParaRPr>
          </a:p>
        </p:txBody>
      </p:sp>
      <p:sp>
        <p:nvSpPr>
          <p:cNvPr id="6" name="TextBox 5">
            <a:extLst>
              <a:ext uri="{FF2B5EF4-FFF2-40B4-BE49-F238E27FC236}">
                <a16:creationId xmlns:a16="http://schemas.microsoft.com/office/drawing/2014/main" id="{C33C184B-1AA5-B7D0-F76A-E64D6CA03209}"/>
              </a:ext>
            </a:extLst>
          </p:cNvPr>
          <p:cNvSpPr txBox="1"/>
          <p:nvPr/>
        </p:nvSpPr>
        <p:spPr>
          <a:xfrm>
            <a:off x="20406827" y="16579322"/>
            <a:ext cx="19471671" cy="3108543"/>
          </a:xfrm>
          <a:prstGeom prst="rect">
            <a:avLst/>
          </a:prstGeom>
          <a:noFill/>
        </p:spPr>
        <p:txBody>
          <a:bodyPr wrap="square">
            <a:spAutoFit/>
          </a:bodyPr>
          <a:lstStyle/>
          <a:p>
            <a:pPr marL="342900" indent="-342900">
              <a:buFont typeface="Arial" panose="020B0604020202020204" pitchFamily="34" charset="0"/>
              <a:buChar char="•"/>
            </a:pPr>
            <a:r>
              <a:rPr lang="en-GB" sz="2800" dirty="0"/>
              <a:t>A package of resources were produced to provide clarity on how the projections were created and could be used. These resources became more detailed as understanding of the ‘user requirement’ became clearer through continued engagement. </a:t>
            </a:r>
          </a:p>
          <a:p>
            <a:pPr marL="342900" indent="-342900">
              <a:buFont typeface="Arial" panose="020B0604020202020204" pitchFamily="34" charset="0"/>
              <a:buChar char="•"/>
            </a:pPr>
            <a:r>
              <a:rPr lang="en-GB" sz="2800" dirty="0"/>
              <a:t>The resources included introductory </a:t>
            </a:r>
            <a:r>
              <a:rPr lang="en-GB" sz="2800" dirty="0" err="1"/>
              <a:t>slidedecks</a:t>
            </a:r>
            <a:r>
              <a:rPr lang="en-GB" sz="2800" dirty="0"/>
              <a:t>, a short briefing note, a longer science summary, an expert-led teach-in, and a follow-up FAQs document. The teach-in was attended by over 100 Government stakeholders. </a:t>
            </a:r>
          </a:p>
          <a:p>
            <a:pPr marL="342900" indent="-342900">
              <a:buFont typeface="Arial" panose="020B0604020202020204" pitchFamily="34" charset="0"/>
              <a:buChar char="•"/>
            </a:pPr>
            <a:r>
              <a:rPr lang="en-GB" sz="2800" dirty="0"/>
              <a:t>This work was impactful because the KI team were able facilitate a dialogue between science experts and policymakers, allowing for the user need to be identified and met with the development of bespoke science communication materials. </a:t>
            </a:r>
          </a:p>
        </p:txBody>
      </p:sp>
    </p:spTree>
  </p:cSld>
  <p:clrMapOvr>
    <a:masterClrMapping/>
  </p:clrMapOvr>
</p:sld>
</file>

<file path=ppt/theme/theme1.xml><?xml version="1.0" encoding="utf-8"?>
<a:theme xmlns:a="http://schemas.openxmlformats.org/drawingml/2006/main" name="Blank Presentation">
  <a:themeElements>
    <a:clrScheme name="Met Office colours">
      <a:dk1>
        <a:srgbClr val="000000"/>
      </a:dk1>
      <a:lt1>
        <a:srgbClr val="FFFFFF"/>
      </a:lt1>
      <a:dk2>
        <a:srgbClr val="B9DC0C"/>
      </a:dk2>
      <a:lt2>
        <a:srgbClr val="A1A0AA"/>
      </a:lt2>
      <a:accent1>
        <a:srgbClr val="50B9A4"/>
      </a:accent1>
      <a:accent2>
        <a:srgbClr val="007AA9"/>
      </a:accent2>
      <a:accent3>
        <a:srgbClr val="E47452"/>
      </a:accent3>
      <a:accent4>
        <a:srgbClr val="000000"/>
      </a:accent4>
      <a:accent5>
        <a:srgbClr val="FFFFFF"/>
      </a:accent5>
      <a:accent6>
        <a:srgbClr val="FFFFFF"/>
      </a:accent6>
      <a:hlink>
        <a:srgbClr val="FFFFFF"/>
      </a:hlink>
      <a:folHlink>
        <a:srgbClr val="FFFF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t Office Hadley Centre poster landscape template" id="{9A908E32-7312-4623-8703-CA46F45C0202}" vid="{C0BC9F1D-8B1A-4E09-A623-A279D676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lder" ma:contentTypeID="0x01200024A56BCFE5734F459C42D52733846C1C" ma:contentTypeVersion="0" ma:contentTypeDescription="Create a new folder." ma:contentTypeScope="" ma:versionID="105de60e23d0936b17b4b9873457b4c7">
  <xsd:schema xmlns:xsd="http://www.w3.org/2001/XMLSchema" xmlns:xs="http://www.w3.org/2001/XMLSchema" xmlns:p="http://schemas.microsoft.com/office/2006/metadata/properties" xmlns:ns1="http://schemas.microsoft.com/sharepoint/v3" targetNamespace="http://schemas.microsoft.com/office/2006/metadata/properties" ma:root="true" ma:fieldsID="51014dae61cc99f9ffdb2503fba242f8"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ListForm</Display>
  <Edit>ListForm</Edit>
  <New>ListForm</New>
</FormTemplates>
</file>

<file path=customXml/itemProps1.xml><?xml version="1.0" encoding="utf-8"?>
<ds:datastoreItem xmlns:ds="http://schemas.openxmlformats.org/officeDocument/2006/customXml" ds:itemID="{AD8BFE03-C0D5-4F78-BAA5-2FE135CC65FC}"/>
</file>

<file path=customXml/itemProps2.xml><?xml version="1.0" encoding="utf-8"?>
<ds:datastoreItem xmlns:ds="http://schemas.openxmlformats.org/officeDocument/2006/customXml" ds:itemID="{39FECF45-CD16-4B7F-9D2B-93B1304262C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D25189-673A-40AC-BEEA-90F978E180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4.Met Office Hadley Centre poster landscape template</Template>
  <TotalTime>2025</TotalTime>
  <Words>719</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Blank Presentation</vt:lpstr>
      <vt:lpstr>Integrating climate science into UK policy:  knowledge integration as a climate service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Fuller</dc:creator>
  <cp:lastModifiedBy>Elizabeth Fuller</cp:lastModifiedBy>
  <cp:revision>9</cp:revision>
  <dcterms:created xsi:type="dcterms:W3CDTF">2023-05-11T15:21:24Z</dcterms:created>
  <dcterms:modified xsi:type="dcterms:W3CDTF">2023-05-22T17:10:49Z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0x01200024A56BCFE5734F459C42D52733846C1C</vt:lpwstr>
  </property>
  <property fmtid="{D5CDD505-2E9C-101B-9397-08002B2CF9AE}" pid="3" name="Order">
    <vt:r8>4801100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