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3"/>
  </p:sldMasterIdLst>
  <p:sldIdLst>
    <p:sldId id="256" r:id="rId4"/>
    <p:sldId id="260" r:id="rId5"/>
    <p:sldId id="259" r:id="rId6"/>
    <p:sldId id="257" r:id="rId7"/>
    <p:sldId id="258" r:id="rId8"/>
  </p:sldIdLst>
  <p:sldSz cx="9144000" cy="5143500" type="screen16x9"/>
  <p:notesSz cx="6858000" cy="9144000"/>
  <p:embeddedFontLst>
    <p:embeddedFont>
      <p:font typeface="Adelle Sans" panose="02000503000000020004" charset="0"/>
      <p:regular r:id="rId9"/>
      <p:bold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Myriad Pro" panose="020B050303040302020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67214-91B5-B7C8-5039-63B9ED25BA14}" name="Shaba Haque" initials="SH" userId="1cedb7729567748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E3E"/>
    <a:srgbClr val="FFFDF2"/>
    <a:srgbClr val="E95926"/>
    <a:srgbClr val="C225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ECDB9-332B-4FFB-92E5-0E96E2AC625D}" v="4" dt="2023-11-24T12:35:14.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90"/>
    <p:restoredTop sz="94694"/>
  </p:normalViewPr>
  <p:slideViewPr>
    <p:cSldViewPr snapToGrid="0">
      <p:cViewPr varScale="1">
        <p:scale>
          <a:sx n="142" d="100"/>
          <a:sy n="142" d="100"/>
        </p:scale>
        <p:origin x="312"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C8D0F46-74BE-3148-8A82-960FC06136D7}"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189080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8D0F46-74BE-3148-8A82-960FC06136D7}"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335401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8D0F46-74BE-3148-8A82-960FC06136D7}"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84217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407D61-1605-4A1B-DB79-A7B9737F2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9144535" cy="5143500"/>
          </a:xfrm>
          <a:prstGeom prst="rect">
            <a:avLst/>
          </a:prstGeom>
        </p:spPr>
      </p:pic>
      <p:sp>
        <p:nvSpPr>
          <p:cNvPr id="2" name="Title 1"/>
          <p:cNvSpPr>
            <a:spLocks noGrp="1"/>
          </p:cNvSpPr>
          <p:nvPr>
            <p:ph type="ctrTitle"/>
          </p:nvPr>
        </p:nvSpPr>
        <p:spPr>
          <a:xfrm>
            <a:off x="504107" y="2644569"/>
            <a:ext cx="4915217" cy="1790700"/>
          </a:xfrm>
        </p:spPr>
        <p:txBody>
          <a:bodyPr anchor="ctr">
            <a:normAutofit/>
          </a:bodyPr>
          <a:lstStyle>
            <a:lvl1pPr algn="l">
              <a:defRPr sz="3841" b="1" i="0">
                <a:solidFill>
                  <a:schemeClr val="bg1"/>
                </a:solidFill>
                <a:latin typeface="Adelle Sans" panose="02000503000000020004" pitchFamily="2" charset="77"/>
              </a:defRPr>
            </a:lvl1pPr>
          </a:lstStyle>
          <a:p>
            <a:r>
              <a:rPr lang="en-GB" dirty="0"/>
              <a:t>Click to edit Master title style</a:t>
            </a:r>
            <a:endParaRPr lang="en-US" dirty="0"/>
          </a:p>
        </p:txBody>
      </p:sp>
      <p:sp>
        <p:nvSpPr>
          <p:cNvPr id="3" name="Rectangle 2">
            <a:extLst>
              <a:ext uri="{FF2B5EF4-FFF2-40B4-BE49-F238E27FC236}">
                <a16:creationId xmlns:a16="http://schemas.microsoft.com/office/drawing/2014/main" id="{428C2680-4175-C572-7BD1-4C571CF7B648}"/>
              </a:ext>
            </a:extLst>
          </p:cNvPr>
          <p:cNvSpPr/>
          <p:nvPr userDrawn="1"/>
        </p:nvSpPr>
        <p:spPr>
          <a:xfrm>
            <a:off x="379925" y="489608"/>
            <a:ext cx="2384203" cy="1233805"/>
          </a:xfrm>
          <a:prstGeom prst="rect">
            <a:avLst/>
          </a:prstGeom>
          <a:solidFill>
            <a:srgbClr val="FFF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letter c&#10;&#10;Description automatically generated">
            <a:extLst>
              <a:ext uri="{FF2B5EF4-FFF2-40B4-BE49-F238E27FC236}">
                <a16:creationId xmlns:a16="http://schemas.microsoft.com/office/drawing/2014/main" id="{9C948891-841A-2C04-63F1-629B1506287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7622" y="708231"/>
            <a:ext cx="2384204" cy="1015182"/>
          </a:xfrm>
          <a:prstGeom prst="rect">
            <a:avLst/>
          </a:prstGeom>
        </p:spPr>
      </p:pic>
    </p:spTree>
    <p:extLst>
      <p:ext uri="{BB962C8B-B14F-4D97-AF65-F5344CB8AC3E}">
        <p14:creationId xmlns:p14="http://schemas.microsoft.com/office/powerpoint/2010/main" val="376921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407D61-1605-4A1B-DB79-A7B9737F2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9144535" cy="5143500"/>
          </a:xfrm>
          <a:prstGeom prst="rect">
            <a:avLst/>
          </a:prstGeom>
        </p:spPr>
      </p:pic>
      <p:sp>
        <p:nvSpPr>
          <p:cNvPr id="2" name="Title 1"/>
          <p:cNvSpPr>
            <a:spLocks noGrp="1"/>
          </p:cNvSpPr>
          <p:nvPr>
            <p:ph type="ctrTitle"/>
          </p:nvPr>
        </p:nvSpPr>
        <p:spPr>
          <a:xfrm>
            <a:off x="504107" y="2644569"/>
            <a:ext cx="4915217" cy="1790700"/>
          </a:xfrm>
        </p:spPr>
        <p:txBody>
          <a:bodyPr anchor="ctr">
            <a:normAutofit/>
          </a:bodyPr>
          <a:lstStyle>
            <a:lvl1pPr algn="l">
              <a:defRPr sz="3841" b="1" i="0">
                <a:solidFill>
                  <a:schemeClr val="bg1"/>
                </a:solidFill>
                <a:latin typeface="Adelle Sans" panose="02000503000000020004" pitchFamily="2" charset="77"/>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972C16BD-986B-7C06-0EA2-FA795E93CB8A}"/>
              </a:ext>
            </a:extLst>
          </p:cNvPr>
          <p:cNvSpPr/>
          <p:nvPr userDrawn="1"/>
        </p:nvSpPr>
        <p:spPr>
          <a:xfrm>
            <a:off x="221942" y="550416"/>
            <a:ext cx="2739773" cy="1251751"/>
          </a:xfrm>
          <a:prstGeom prst="rect">
            <a:avLst/>
          </a:prstGeom>
          <a:solidFill>
            <a:srgbClr val="FFF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a letter c&#10;&#10;Description automatically generated">
            <a:extLst>
              <a:ext uri="{FF2B5EF4-FFF2-40B4-BE49-F238E27FC236}">
                <a16:creationId xmlns:a16="http://schemas.microsoft.com/office/drawing/2014/main" id="{500D6861-E7BA-826E-A6D2-103C602B1CD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46471" y="670653"/>
            <a:ext cx="2384204" cy="1015182"/>
          </a:xfrm>
          <a:prstGeom prst="rect">
            <a:avLst/>
          </a:prstGeom>
        </p:spPr>
      </p:pic>
      <p:sp>
        <p:nvSpPr>
          <p:cNvPr id="9" name="Rectangle 8">
            <a:extLst>
              <a:ext uri="{FF2B5EF4-FFF2-40B4-BE49-F238E27FC236}">
                <a16:creationId xmlns:a16="http://schemas.microsoft.com/office/drawing/2014/main" id="{69D4BA87-2BD9-585B-CF4C-FFF41675813C}"/>
              </a:ext>
            </a:extLst>
          </p:cNvPr>
          <p:cNvSpPr/>
          <p:nvPr userDrawn="1"/>
        </p:nvSpPr>
        <p:spPr>
          <a:xfrm>
            <a:off x="346472" y="670653"/>
            <a:ext cx="2384203" cy="1508875"/>
          </a:xfrm>
          <a:prstGeom prst="rect">
            <a:avLst/>
          </a:prstGeom>
          <a:solidFill>
            <a:srgbClr val="FFF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a letter c&#10;&#10;Description automatically generated">
            <a:extLst>
              <a:ext uri="{FF2B5EF4-FFF2-40B4-BE49-F238E27FC236}">
                <a16:creationId xmlns:a16="http://schemas.microsoft.com/office/drawing/2014/main" id="{E9E31BB9-4E85-006E-CE3E-10D4E86DFF6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46471" y="889276"/>
            <a:ext cx="2384204" cy="1015182"/>
          </a:xfrm>
          <a:prstGeom prst="rect">
            <a:avLst/>
          </a:prstGeom>
        </p:spPr>
      </p:pic>
    </p:spTree>
    <p:extLst>
      <p:ext uri="{BB962C8B-B14F-4D97-AF65-F5344CB8AC3E}">
        <p14:creationId xmlns:p14="http://schemas.microsoft.com/office/powerpoint/2010/main" val="177082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8D0F46-74BE-3148-8A82-960FC06136D7}"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161689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8D0F46-74BE-3148-8A82-960FC06136D7}"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270820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C8D0F46-74BE-3148-8A82-960FC06136D7}"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116313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C8D0F46-74BE-3148-8A82-960FC06136D7}"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214392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C8D0F46-74BE-3148-8A82-960FC06136D7}"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139180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D0F46-74BE-3148-8A82-960FC06136D7}"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260188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8D0F46-74BE-3148-8A82-960FC06136D7}"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170689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8D0F46-74BE-3148-8A82-960FC06136D7}"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9204C-720F-7241-952F-363ACC70254E}" type="slidenum">
              <a:rPr lang="en-US" smtClean="0"/>
              <a:t>‹#›</a:t>
            </a:fld>
            <a:endParaRPr lang="en-US"/>
          </a:p>
        </p:txBody>
      </p:sp>
    </p:spTree>
    <p:extLst>
      <p:ext uri="{BB962C8B-B14F-4D97-AF65-F5344CB8AC3E}">
        <p14:creationId xmlns:p14="http://schemas.microsoft.com/office/powerpoint/2010/main" val="92334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8D0F46-74BE-3148-8A82-960FC06136D7}" type="datetimeFigureOut">
              <a:rPr lang="en-US" smtClean="0"/>
              <a:t>11/24/2023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F9204C-720F-7241-952F-363ACC70254E}" type="slidenum">
              <a:rPr lang="en-US" smtClean="0"/>
              <a:t>‹#›</a:t>
            </a:fld>
            <a:endParaRPr lang="en-US"/>
          </a:p>
        </p:txBody>
      </p:sp>
    </p:spTree>
    <p:extLst>
      <p:ext uri="{BB962C8B-B14F-4D97-AF65-F5344CB8AC3E}">
        <p14:creationId xmlns:p14="http://schemas.microsoft.com/office/powerpoint/2010/main" val="1645831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mailto:ecb@tfilodestar.co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083-B9C3-49EC-9D03-27C23EFF5FC2}"/>
              </a:ext>
            </a:extLst>
          </p:cNvPr>
          <p:cNvSpPr>
            <a:spLocks noGrp="1"/>
          </p:cNvSpPr>
          <p:nvPr>
            <p:ph type="ctrTitle"/>
          </p:nvPr>
        </p:nvSpPr>
        <p:spPr/>
        <p:txBody>
          <a:bodyPr>
            <a:normAutofit/>
          </a:bodyPr>
          <a:lstStyle/>
          <a:p>
            <a:pPr>
              <a:lnSpc>
                <a:spcPct val="110000"/>
              </a:lnSpc>
            </a:pPr>
            <a:r>
              <a:rPr lang="en-GB" sz="3800" dirty="0"/>
              <a:t>30 June – 3  July 2024</a:t>
            </a:r>
            <a:br>
              <a:rPr lang="en-GB" dirty="0"/>
            </a:br>
            <a:r>
              <a:rPr lang="en-GB" sz="1800" dirty="0"/>
              <a:t>De Doelen International Congress Center</a:t>
            </a:r>
            <a:endParaRPr lang="en-GB" sz="1600" b="0" dirty="0">
              <a:effectLst/>
            </a:endParaRPr>
          </a:p>
        </p:txBody>
      </p:sp>
      <p:sp>
        <p:nvSpPr>
          <p:cNvPr id="6" name="Title 1">
            <a:extLst>
              <a:ext uri="{FF2B5EF4-FFF2-40B4-BE49-F238E27FC236}">
                <a16:creationId xmlns:a16="http://schemas.microsoft.com/office/drawing/2014/main" id="{15E83AC5-1AE5-4154-DA97-1FA5E43AA06D}"/>
              </a:ext>
            </a:extLst>
          </p:cNvPr>
          <p:cNvSpPr txBox="1">
            <a:spLocks/>
          </p:cNvSpPr>
          <p:nvPr/>
        </p:nvSpPr>
        <p:spPr>
          <a:xfrm rot="18857033">
            <a:off x="2234769" y="-282925"/>
            <a:ext cx="4915217" cy="17907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841" b="1" i="0" kern="1200">
                <a:solidFill>
                  <a:schemeClr val="bg1"/>
                </a:solidFill>
                <a:latin typeface="Adelle Sans" panose="02000503000000020004" pitchFamily="2" charset="77"/>
                <a:ea typeface="+mj-ea"/>
                <a:cs typeface="+mj-cs"/>
              </a:defRPr>
            </a:lvl1pPr>
          </a:lstStyle>
          <a:p>
            <a:r>
              <a:rPr lang="en-GB" sz="1400" spc="100" dirty="0">
                <a:solidFill>
                  <a:srgbClr val="C22529"/>
                </a:solidFill>
              </a:rPr>
              <a:t>Rotterdam, The Netherlands</a:t>
            </a:r>
          </a:p>
        </p:txBody>
      </p:sp>
      <p:pic>
        <p:nvPicPr>
          <p:cNvPr id="3" name="Picture 2">
            <a:extLst>
              <a:ext uri="{FF2B5EF4-FFF2-40B4-BE49-F238E27FC236}">
                <a16:creationId xmlns:a16="http://schemas.microsoft.com/office/drawing/2014/main" id="{C5DDE9F8-AAB1-DD5E-870C-86FFE183BE15}"/>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81555" y="612425"/>
            <a:ext cx="1348592" cy="1348592"/>
          </a:xfrm>
          <a:prstGeom prst="rect">
            <a:avLst/>
          </a:prstGeom>
        </p:spPr>
      </p:pic>
    </p:spTree>
    <p:extLst>
      <p:ext uri="{BB962C8B-B14F-4D97-AF65-F5344CB8AC3E}">
        <p14:creationId xmlns:p14="http://schemas.microsoft.com/office/powerpoint/2010/main" val="78196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0B1D83-ABA2-83CD-85CB-2886EC8FEE9F}"/>
              </a:ext>
            </a:extLst>
          </p:cNvPr>
          <p:cNvSpPr/>
          <p:nvPr/>
        </p:nvSpPr>
        <p:spPr>
          <a:xfrm>
            <a:off x="0" y="1"/>
            <a:ext cx="9144000" cy="5143500"/>
          </a:xfrm>
          <a:custGeom>
            <a:avLst/>
            <a:gdLst/>
            <a:ahLst/>
            <a:cxnLst/>
            <a:rect l="l" t="t" r="r" b="b"/>
            <a:pathLst>
              <a:path w="5328285" h="7560309">
                <a:moveTo>
                  <a:pt x="5328005" y="0"/>
                </a:moveTo>
                <a:lnTo>
                  <a:pt x="0" y="0"/>
                </a:lnTo>
                <a:lnTo>
                  <a:pt x="0" y="7559992"/>
                </a:lnTo>
                <a:lnTo>
                  <a:pt x="5328005" y="7559992"/>
                </a:lnTo>
                <a:lnTo>
                  <a:pt x="5328005" y="0"/>
                </a:lnTo>
                <a:close/>
              </a:path>
            </a:pathLst>
          </a:custGeom>
          <a:solidFill>
            <a:srgbClr val="FFFDF3"/>
          </a:solidFill>
        </p:spPr>
        <p:txBody>
          <a:bodyPr wrap="square" lIns="0" tIns="0" rIns="0" bIns="0" rtlCol="0"/>
          <a:lstStyle/>
          <a:p>
            <a:endParaRPr/>
          </a:p>
        </p:txBody>
      </p:sp>
      <p:pic>
        <p:nvPicPr>
          <p:cNvPr id="3" name="object 3">
            <a:extLst>
              <a:ext uri="{FF2B5EF4-FFF2-40B4-BE49-F238E27FC236}">
                <a16:creationId xmlns:a16="http://schemas.microsoft.com/office/drawing/2014/main" id="{ACE717AD-1CB9-19CC-72FE-A0CA7C177440}"/>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0" y="3786700"/>
            <a:ext cx="5328005" cy="3773305"/>
          </a:xfrm>
          <a:prstGeom prst="rect">
            <a:avLst/>
          </a:prstGeom>
        </p:spPr>
      </p:pic>
      <p:pic>
        <p:nvPicPr>
          <p:cNvPr id="4" name="object 4">
            <a:extLst>
              <a:ext uri="{FF2B5EF4-FFF2-40B4-BE49-F238E27FC236}">
                <a16:creationId xmlns:a16="http://schemas.microsoft.com/office/drawing/2014/main" id="{2ECB5E55-E70E-DF38-2AB9-EA7BB750DEB8}"/>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374808" y="480169"/>
            <a:ext cx="1741563" cy="741557"/>
          </a:xfrm>
          <a:prstGeom prst="rect">
            <a:avLst/>
          </a:prstGeom>
        </p:spPr>
      </p:pic>
      <p:pic>
        <p:nvPicPr>
          <p:cNvPr id="5" name="object 5">
            <a:extLst>
              <a:ext uri="{FF2B5EF4-FFF2-40B4-BE49-F238E27FC236}">
                <a16:creationId xmlns:a16="http://schemas.microsoft.com/office/drawing/2014/main" id="{1A65A273-51A1-AEC0-ED5A-0EE5F2BB8397}"/>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573478" y="4417788"/>
            <a:ext cx="923898" cy="338146"/>
          </a:xfrm>
          <a:prstGeom prst="rect">
            <a:avLst/>
          </a:prstGeom>
        </p:spPr>
      </p:pic>
      <p:pic>
        <p:nvPicPr>
          <p:cNvPr id="7" name="object 7">
            <a:extLst>
              <a:ext uri="{FF2B5EF4-FFF2-40B4-BE49-F238E27FC236}">
                <a16:creationId xmlns:a16="http://schemas.microsoft.com/office/drawing/2014/main" id="{BAAE1E26-5CBF-FF0B-89A4-205C941BA05A}"/>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4162441" y="4361388"/>
            <a:ext cx="1834222" cy="425119"/>
          </a:xfrm>
          <a:prstGeom prst="rect">
            <a:avLst/>
          </a:prstGeom>
        </p:spPr>
      </p:pic>
      <p:grpSp>
        <p:nvGrpSpPr>
          <p:cNvPr id="8" name="object 8">
            <a:extLst>
              <a:ext uri="{FF2B5EF4-FFF2-40B4-BE49-F238E27FC236}">
                <a16:creationId xmlns:a16="http://schemas.microsoft.com/office/drawing/2014/main" id="{73AECE21-B786-4C30-2AB8-D31DBD84FD1B}"/>
              </a:ext>
            </a:extLst>
          </p:cNvPr>
          <p:cNvGrpSpPr/>
          <p:nvPr/>
        </p:nvGrpSpPr>
        <p:grpSpPr>
          <a:xfrm>
            <a:off x="8875058" y="-303"/>
            <a:ext cx="268941" cy="5143804"/>
            <a:chOff x="5021999" y="12"/>
            <a:chExt cx="306070" cy="7560309"/>
          </a:xfrm>
        </p:grpSpPr>
        <p:sp>
          <p:nvSpPr>
            <p:cNvPr id="9" name="object 9">
              <a:extLst>
                <a:ext uri="{FF2B5EF4-FFF2-40B4-BE49-F238E27FC236}">
                  <a16:creationId xmlns:a16="http://schemas.microsoft.com/office/drawing/2014/main" id="{53F24B08-50C1-36BB-3833-7AB111CD49F9}"/>
                </a:ext>
              </a:extLst>
            </p:cNvPr>
            <p:cNvSpPr/>
            <p:nvPr/>
          </p:nvSpPr>
          <p:spPr>
            <a:xfrm>
              <a:off x="5114404" y="12"/>
              <a:ext cx="8890" cy="7560309"/>
            </a:xfrm>
            <a:custGeom>
              <a:avLst/>
              <a:gdLst/>
              <a:ahLst/>
              <a:cxnLst/>
              <a:rect l="l" t="t" r="r" b="b"/>
              <a:pathLst>
                <a:path w="8889" h="7560309">
                  <a:moveTo>
                    <a:pt x="0" y="7559992"/>
                  </a:moveTo>
                  <a:lnTo>
                    <a:pt x="8394" y="7559992"/>
                  </a:lnTo>
                  <a:lnTo>
                    <a:pt x="8394" y="0"/>
                  </a:lnTo>
                  <a:lnTo>
                    <a:pt x="0" y="0"/>
                  </a:lnTo>
                  <a:lnTo>
                    <a:pt x="0" y="7559992"/>
                  </a:lnTo>
                  <a:close/>
                </a:path>
              </a:pathLst>
            </a:custGeom>
            <a:solidFill>
              <a:srgbClr val="C42528"/>
            </a:solidFill>
          </p:spPr>
          <p:txBody>
            <a:bodyPr wrap="square" lIns="0" tIns="0" rIns="0" bIns="0" rtlCol="0"/>
            <a:lstStyle/>
            <a:p>
              <a:endParaRPr/>
            </a:p>
          </p:txBody>
        </p:sp>
        <p:sp>
          <p:nvSpPr>
            <p:cNvPr id="10" name="object 10">
              <a:extLst>
                <a:ext uri="{FF2B5EF4-FFF2-40B4-BE49-F238E27FC236}">
                  <a16:creationId xmlns:a16="http://schemas.microsoft.com/office/drawing/2014/main" id="{11E4FE94-EDF8-2C7C-5806-2B870A9CCDDE}"/>
                </a:ext>
              </a:extLst>
            </p:cNvPr>
            <p:cNvSpPr/>
            <p:nvPr/>
          </p:nvSpPr>
          <p:spPr>
            <a:xfrm>
              <a:off x="5021999" y="12"/>
              <a:ext cx="100965" cy="7560309"/>
            </a:xfrm>
            <a:custGeom>
              <a:avLst/>
              <a:gdLst/>
              <a:ahLst/>
              <a:cxnLst/>
              <a:rect l="l" t="t" r="r" b="b"/>
              <a:pathLst>
                <a:path w="100964" h="7560309">
                  <a:moveTo>
                    <a:pt x="100799" y="0"/>
                  </a:moveTo>
                  <a:lnTo>
                    <a:pt x="0" y="0"/>
                  </a:lnTo>
                  <a:lnTo>
                    <a:pt x="0" y="7559992"/>
                  </a:lnTo>
                  <a:lnTo>
                    <a:pt x="100799" y="7559992"/>
                  </a:lnTo>
                  <a:lnTo>
                    <a:pt x="100799" y="0"/>
                  </a:lnTo>
                  <a:close/>
                </a:path>
              </a:pathLst>
            </a:custGeom>
            <a:solidFill>
              <a:srgbClr val="BF2326"/>
            </a:solidFill>
          </p:spPr>
          <p:txBody>
            <a:bodyPr wrap="square" lIns="0" tIns="0" rIns="0" bIns="0" rtlCol="0"/>
            <a:lstStyle/>
            <a:p>
              <a:endParaRPr/>
            </a:p>
          </p:txBody>
        </p:sp>
        <p:sp>
          <p:nvSpPr>
            <p:cNvPr id="11" name="object 11">
              <a:extLst>
                <a:ext uri="{FF2B5EF4-FFF2-40B4-BE49-F238E27FC236}">
                  <a16:creationId xmlns:a16="http://schemas.microsoft.com/office/drawing/2014/main" id="{E4CD11A5-602E-EC3E-C2E8-E8BC95F406B1}"/>
                </a:ext>
              </a:extLst>
            </p:cNvPr>
            <p:cNvSpPr/>
            <p:nvPr/>
          </p:nvSpPr>
          <p:spPr>
            <a:xfrm>
              <a:off x="5223599" y="12"/>
              <a:ext cx="104775" cy="7560309"/>
            </a:xfrm>
            <a:custGeom>
              <a:avLst/>
              <a:gdLst/>
              <a:ahLst/>
              <a:cxnLst/>
              <a:rect l="l" t="t" r="r" b="b"/>
              <a:pathLst>
                <a:path w="104775" h="7560309">
                  <a:moveTo>
                    <a:pt x="104406" y="0"/>
                  </a:moveTo>
                  <a:lnTo>
                    <a:pt x="0" y="0"/>
                  </a:lnTo>
                  <a:lnTo>
                    <a:pt x="0" y="7559992"/>
                  </a:lnTo>
                  <a:lnTo>
                    <a:pt x="104406" y="7559992"/>
                  </a:lnTo>
                  <a:lnTo>
                    <a:pt x="104406" y="0"/>
                  </a:lnTo>
                  <a:close/>
                </a:path>
              </a:pathLst>
            </a:custGeom>
            <a:solidFill>
              <a:srgbClr val="E7B63E"/>
            </a:solidFill>
          </p:spPr>
          <p:txBody>
            <a:bodyPr wrap="square" lIns="0" tIns="0" rIns="0" bIns="0" rtlCol="0"/>
            <a:lstStyle/>
            <a:p>
              <a:endParaRPr/>
            </a:p>
          </p:txBody>
        </p:sp>
        <p:sp>
          <p:nvSpPr>
            <p:cNvPr id="12" name="object 12">
              <a:extLst>
                <a:ext uri="{FF2B5EF4-FFF2-40B4-BE49-F238E27FC236}">
                  <a16:creationId xmlns:a16="http://schemas.microsoft.com/office/drawing/2014/main" id="{30106D0B-C32A-A58F-3A2C-326F9CD9532F}"/>
                </a:ext>
              </a:extLst>
            </p:cNvPr>
            <p:cNvSpPr/>
            <p:nvPr/>
          </p:nvSpPr>
          <p:spPr>
            <a:xfrm>
              <a:off x="5122799" y="12"/>
              <a:ext cx="100965" cy="7560309"/>
            </a:xfrm>
            <a:custGeom>
              <a:avLst/>
              <a:gdLst/>
              <a:ahLst/>
              <a:cxnLst/>
              <a:rect l="l" t="t" r="r" b="b"/>
              <a:pathLst>
                <a:path w="100964" h="7560309">
                  <a:moveTo>
                    <a:pt x="100799" y="0"/>
                  </a:moveTo>
                  <a:lnTo>
                    <a:pt x="0" y="0"/>
                  </a:lnTo>
                  <a:lnTo>
                    <a:pt x="0" y="7559992"/>
                  </a:lnTo>
                  <a:lnTo>
                    <a:pt x="100799" y="7559992"/>
                  </a:lnTo>
                  <a:lnTo>
                    <a:pt x="100799" y="0"/>
                  </a:lnTo>
                  <a:close/>
                </a:path>
              </a:pathLst>
            </a:custGeom>
            <a:solidFill>
              <a:srgbClr val="CA5A2F"/>
            </a:solidFill>
          </p:spPr>
          <p:txBody>
            <a:bodyPr wrap="square" lIns="0" tIns="0" rIns="0" bIns="0" rtlCol="0"/>
            <a:lstStyle/>
            <a:p>
              <a:endParaRPr/>
            </a:p>
          </p:txBody>
        </p:sp>
      </p:grpSp>
      <p:sp>
        <p:nvSpPr>
          <p:cNvPr id="13" name="object 13">
            <a:extLst>
              <a:ext uri="{FF2B5EF4-FFF2-40B4-BE49-F238E27FC236}">
                <a16:creationId xmlns:a16="http://schemas.microsoft.com/office/drawing/2014/main" id="{61EEC2CF-3C55-73B9-16B5-8B285644FE1F}"/>
              </a:ext>
            </a:extLst>
          </p:cNvPr>
          <p:cNvSpPr txBox="1"/>
          <p:nvPr/>
        </p:nvSpPr>
        <p:spPr>
          <a:xfrm>
            <a:off x="6589739" y="4087910"/>
            <a:ext cx="1162685" cy="201930"/>
          </a:xfrm>
          <a:prstGeom prst="rect">
            <a:avLst/>
          </a:prstGeom>
        </p:spPr>
        <p:txBody>
          <a:bodyPr vert="horz" wrap="square" lIns="0" tIns="13335" rIns="0" bIns="0" rtlCol="0">
            <a:spAutoFit/>
          </a:bodyPr>
          <a:lstStyle/>
          <a:p>
            <a:pPr marL="12700">
              <a:lnSpc>
                <a:spcPct val="100000"/>
              </a:lnSpc>
              <a:spcBef>
                <a:spcPts val="105"/>
              </a:spcBef>
            </a:pPr>
            <a:r>
              <a:rPr sz="1150" dirty="0">
                <a:solidFill>
                  <a:srgbClr val="706F6F"/>
                </a:solidFill>
                <a:latin typeface="Myriad Pro"/>
                <a:cs typeface="Myriad Pro"/>
              </a:rPr>
              <a:t>In association</a:t>
            </a:r>
            <a:r>
              <a:rPr sz="1150" spc="5" dirty="0">
                <a:solidFill>
                  <a:srgbClr val="706F6F"/>
                </a:solidFill>
                <a:latin typeface="Myriad Pro"/>
                <a:cs typeface="Myriad Pro"/>
              </a:rPr>
              <a:t> </a:t>
            </a:r>
            <a:r>
              <a:rPr sz="1150" spc="-20" dirty="0">
                <a:solidFill>
                  <a:srgbClr val="706F6F"/>
                </a:solidFill>
                <a:latin typeface="Myriad Pro"/>
                <a:cs typeface="Myriad Pro"/>
              </a:rPr>
              <a:t>with</a:t>
            </a:r>
            <a:endParaRPr sz="1150">
              <a:latin typeface="Myriad Pro"/>
              <a:cs typeface="Myriad Pro"/>
            </a:endParaRPr>
          </a:p>
        </p:txBody>
      </p:sp>
      <p:sp>
        <p:nvSpPr>
          <p:cNvPr id="14" name="object 14">
            <a:extLst>
              <a:ext uri="{FF2B5EF4-FFF2-40B4-BE49-F238E27FC236}">
                <a16:creationId xmlns:a16="http://schemas.microsoft.com/office/drawing/2014/main" id="{94FCD16E-0121-67A8-F07E-C59ED866B139}"/>
              </a:ext>
            </a:extLst>
          </p:cNvPr>
          <p:cNvSpPr txBox="1"/>
          <p:nvPr/>
        </p:nvSpPr>
        <p:spPr>
          <a:xfrm>
            <a:off x="4195594" y="4087910"/>
            <a:ext cx="844550" cy="201930"/>
          </a:xfrm>
          <a:prstGeom prst="rect">
            <a:avLst/>
          </a:prstGeom>
        </p:spPr>
        <p:txBody>
          <a:bodyPr vert="horz" wrap="square" lIns="0" tIns="13335" rIns="0" bIns="0" rtlCol="0">
            <a:spAutoFit/>
          </a:bodyPr>
          <a:lstStyle/>
          <a:p>
            <a:pPr marL="12700">
              <a:lnSpc>
                <a:spcPct val="100000"/>
              </a:lnSpc>
              <a:spcBef>
                <a:spcPts val="105"/>
              </a:spcBef>
            </a:pPr>
            <a:r>
              <a:rPr sz="1150" dirty="0">
                <a:solidFill>
                  <a:srgbClr val="706F6F"/>
                </a:solidFill>
                <a:latin typeface="Myriad Pro"/>
                <a:cs typeface="Myriad Pro"/>
              </a:rPr>
              <a:t>Organized</a:t>
            </a:r>
            <a:r>
              <a:rPr sz="1150" spc="-20" dirty="0">
                <a:solidFill>
                  <a:srgbClr val="706F6F"/>
                </a:solidFill>
                <a:latin typeface="Myriad Pro"/>
                <a:cs typeface="Myriad Pro"/>
              </a:rPr>
              <a:t> </a:t>
            </a:r>
            <a:r>
              <a:rPr sz="1150" spc="-25" dirty="0">
                <a:solidFill>
                  <a:srgbClr val="706F6F"/>
                </a:solidFill>
                <a:latin typeface="Myriad Pro"/>
                <a:cs typeface="Myriad Pro"/>
              </a:rPr>
              <a:t>by</a:t>
            </a:r>
            <a:endParaRPr sz="1150">
              <a:latin typeface="Myriad Pro"/>
              <a:cs typeface="Myriad Pro"/>
            </a:endParaRPr>
          </a:p>
        </p:txBody>
      </p:sp>
      <p:pic>
        <p:nvPicPr>
          <p:cNvPr id="15" name="object 15">
            <a:extLst>
              <a:ext uri="{FF2B5EF4-FFF2-40B4-BE49-F238E27FC236}">
                <a16:creationId xmlns:a16="http://schemas.microsoft.com/office/drawing/2014/main" id="{A86CCCC9-151F-58A1-650B-652195EE6F8E}"/>
              </a:ext>
            </a:extLst>
          </p:cNvPr>
          <p:cNvPicPr/>
          <p:nvPr/>
        </p:nvPicPr>
        <p:blipFill>
          <a:blip r:embed="rId6" cstate="email">
            <a:extLst>
              <a:ext uri="{28A0092B-C50C-407E-A947-70E740481C1C}">
                <a14:useLocalDpi xmlns:a14="http://schemas.microsoft.com/office/drawing/2010/main" val="0"/>
              </a:ext>
            </a:extLst>
          </a:blip>
          <a:stretch>
            <a:fillRect/>
          </a:stretch>
        </p:blipFill>
        <p:spPr>
          <a:xfrm>
            <a:off x="0" y="3834674"/>
            <a:ext cx="3994315" cy="1184449"/>
          </a:xfrm>
          <a:prstGeom prst="rect">
            <a:avLst/>
          </a:prstGeom>
        </p:spPr>
      </p:pic>
      <p:sp>
        <p:nvSpPr>
          <p:cNvPr id="16" name="object 16">
            <a:extLst>
              <a:ext uri="{FF2B5EF4-FFF2-40B4-BE49-F238E27FC236}">
                <a16:creationId xmlns:a16="http://schemas.microsoft.com/office/drawing/2014/main" id="{27E188B1-C86B-3AFD-1AB4-8B251AEAB660}"/>
              </a:ext>
            </a:extLst>
          </p:cNvPr>
          <p:cNvSpPr txBox="1"/>
          <p:nvPr/>
        </p:nvSpPr>
        <p:spPr>
          <a:xfrm>
            <a:off x="414292" y="1705254"/>
            <a:ext cx="3526622" cy="2152512"/>
          </a:xfrm>
          <a:prstGeom prst="rect">
            <a:avLst/>
          </a:prstGeom>
        </p:spPr>
        <p:txBody>
          <a:bodyPr vert="horz" wrap="square" lIns="0" tIns="11430" rIns="0" bIns="0" rtlCol="0">
            <a:spAutoFit/>
          </a:bodyPr>
          <a:lstStyle/>
          <a:p>
            <a:pPr marL="12700" marR="5080">
              <a:lnSpc>
                <a:spcPct val="125299"/>
              </a:lnSpc>
              <a:spcBef>
                <a:spcPts val="90"/>
              </a:spcBef>
            </a:pPr>
            <a:r>
              <a:rPr lang="en-GB" sz="1400" b="1" dirty="0">
                <a:solidFill>
                  <a:srgbClr val="1C1E3E"/>
                </a:solidFill>
                <a:latin typeface="Adelle Sans"/>
                <a:cs typeface="Adelle Sans"/>
              </a:rPr>
              <a:t>The Dutch Biotechnology Association (NBV) is pleased to host the World’s two longest running biotechnology Congresses, the 19th European Congress on Biotechnology (ECB2024) and 19th International Biotechnology Symposium (IBS2024) at their annual meeting, NBC-24, in Rotterdam, Netherlands.</a:t>
            </a:r>
            <a:endParaRPr lang="en-GB" sz="1400" dirty="0">
              <a:solidFill>
                <a:srgbClr val="1C1E3E"/>
              </a:solidFill>
              <a:latin typeface="Adelle Sans"/>
              <a:cs typeface="Adelle Sans"/>
            </a:endParaRPr>
          </a:p>
        </p:txBody>
      </p:sp>
      <p:sp>
        <p:nvSpPr>
          <p:cNvPr id="17" name="object 17">
            <a:extLst>
              <a:ext uri="{FF2B5EF4-FFF2-40B4-BE49-F238E27FC236}">
                <a16:creationId xmlns:a16="http://schemas.microsoft.com/office/drawing/2014/main" id="{388B548D-F604-BD32-0865-664F3D05F432}"/>
              </a:ext>
            </a:extLst>
          </p:cNvPr>
          <p:cNvSpPr txBox="1"/>
          <p:nvPr/>
        </p:nvSpPr>
        <p:spPr>
          <a:xfrm>
            <a:off x="4310772" y="806107"/>
            <a:ext cx="2027555" cy="2942590"/>
          </a:xfrm>
          <a:prstGeom prst="rect">
            <a:avLst/>
          </a:prstGeom>
        </p:spPr>
        <p:txBody>
          <a:bodyPr vert="horz" wrap="square" lIns="0" tIns="41275" rIns="0" bIns="0" rtlCol="0">
            <a:spAutoFit/>
          </a:bodyPr>
          <a:lstStyle/>
          <a:p>
            <a:pPr marL="12700">
              <a:lnSpc>
                <a:spcPct val="100000"/>
              </a:lnSpc>
              <a:spcBef>
                <a:spcPts val="325"/>
              </a:spcBef>
            </a:pPr>
            <a:r>
              <a:rPr sz="750" b="1" dirty="0">
                <a:solidFill>
                  <a:srgbClr val="231F20"/>
                </a:solidFill>
                <a:latin typeface="Adelle Sans"/>
                <a:cs typeface="Adelle Sans"/>
              </a:rPr>
              <a:t>We</a:t>
            </a:r>
            <a:r>
              <a:rPr sz="750" b="1" spc="-15" dirty="0">
                <a:solidFill>
                  <a:srgbClr val="231F20"/>
                </a:solidFill>
                <a:latin typeface="Adelle Sans"/>
                <a:cs typeface="Adelle Sans"/>
              </a:rPr>
              <a:t> </a:t>
            </a:r>
            <a:r>
              <a:rPr sz="750" b="1" dirty="0">
                <a:solidFill>
                  <a:srgbClr val="231F20"/>
                </a:solidFill>
                <a:latin typeface="Adelle Sans"/>
                <a:cs typeface="Adelle Sans"/>
              </a:rPr>
              <a:t>are</a:t>
            </a:r>
            <a:r>
              <a:rPr sz="750" b="1" spc="-15" dirty="0">
                <a:solidFill>
                  <a:srgbClr val="231F20"/>
                </a:solidFill>
                <a:latin typeface="Adelle Sans"/>
                <a:cs typeface="Adelle Sans"/>
              </a:rPr>
              <a:t> </a:t>
            </a:r>
            <a:r>
              <a:rPr sz="750" b="1" spc="-20" dirty="0">
                <a:solidFill>
                  <a:srgbClr val="231F20"/>
                </a:solidFill>
                <a:latin typeface="Adelle Sans"/>
                <a:cs typeface="Adelle Sans"/>
              </a:rPr>
              <a:t>back!</a:t>
            </a:r>
            <a:endParaRPr sz="750" dirty="0">
              <a:latin typeface="Adelle Sans"/>
              <a:cs typeface="Adelle Sans"/>
            </a:endParaRPr>
          </a:p>
          <a:p>
            <a:pPr marL="12700" marR="5080">
              <a:lnSpc>
                <a:spcPct val="125299"/>
              </a:lnSpc>
            </a:pPr>
            <a:r>
              <a:rPr sz="750" dirty="0">
                <a:solidFill>
                  <a:srgbClr val="231F20"/>
                </a:solidFill>
                <a:latin typeface="Adelle Sans"/>
                <a:cs typeface="Adelle Sans"/>
              </a:rPr>
              <a:t>Be</a:t>
            </a:r>
            <a:r>
              <a:rPr sz="750" spc="-25" dirty="0">
                <a:solidFill>
                  <a:srgbClr val="231F20"/>
                </a:solidFill>
                <a:latin typeface="Adelle Sans"/>
                <a:cs typeface="Adelle Sans"/>
              </a:rPr>
              <a:t> </a:t>
            </a:r>
            <a:r>
              <a:rPr sz="750" dirty="0">
                <a:solidFill>
                  <a:srgbClr val="231F20"/>
                </a:solidFill>
                <a:latin typeface="Adelle Sans"/>
                <a:cs typeface="Adelle Sans"/>
              </a:rPr>
              <a:t>part</a:t>
            </a:r>
            <a:r>
              <a:rPr sz="750" spc="-10" dirty="0">
                <a:solidFill>
                  <a:srgbClr val="231F20"/>
                </a:solidFill>
                <a:latin typeface="Adelle Sans"/>
                <a:cs typeface="Adelle Sans"/>
              </a:rPr>
              <a:t> </a:t>
            </a:r>
            <a:r>
              <a:rPr sz="750" dirty="0">
                <a:solidFill>
                  <a:srgbClr val="231F20"/>
                </a:solidFill>
                <a:latin typeface="Adelle Sans"/>
                <a:cs typeface="Adelle Sans"/>
              </a:rPr>
              <a:t>of</a:t>
            </a:r>
            <a:r>
              <a:rPr sz="750" spc="-10" dirty="0">
                <a:solidFill>
                  <a:srgbClr val="231F20"/>
                </a:solidFill>
                <a:latin typeface="Adelle Sans"/>
                <a:cs typeface="Adelle Sans"/>
              </a:rPr>
              <a:t> </a:t>
            </a:r>
            <a:r>
              <a:rPr sz="750" dirty="0">
                <a:solidFill>
                  <a:srgbClr val="231F20"/>
                </a:solidFill>
                <a:latin typeface="Adelle Sans"/>
                <a:cs typeface="Adelle Sans"/>
              </a:rPr>
              <a:t>the</a:t>
            </a:r>
            <a:r>
              <a:rPr sz="750" spc="-10" dirty="0">
                <a:solidFill>
                  <a:srgbClr val="231F20"/>
                </a:solidFill>
                <a:latin typeface="Adelle Sans"/>
                <a:cs typeface="Adelle Sans"/>
              </a:rPr>
              <a:t> </a:t>
            </a:r>
            <a:r>
              <a:rPr sz="750" dirty="0">
                <a:solidFill>
                  <a:srgbClr val="231F20"/>
                </a:solidFill>
                <a:latin typeface="Adelle Sans"/>
                <a:cs typeface="Adelle Sans"/>
              </a:rPr>
              <a:t>biotechnology</a:t>
            </a:r>
            <a:r>
              <a:rPr sz="750" spc="-10" dirty="0">
                <a:solidFill>
                  <a:srgbClr val="231F20"/>
                </a:solidFill>
                <a:latin typeface="Adelle Sans"/>
                <a:cs typeface="Adelle Sans"/>
              </a:rPr>
              <a:t> </a:t>
            </a:r>
            <a:r>
              <a:rPr sz="750" dirty="0">
                <a:solidFill>
                  <a:srgbClr val="231F20"/>
                </a:solidFill>
                <a:latin typeface="Adelle Sans"/>
                <a:cs typeface="Adelle Sans"/>
              </a:rPr>
              <a:t>network</a:t>
            </a:r>
            <a:r>
              <a:rPr sz="750" spc="-10" dirty="0">
                <a:solidFill>
                  <a:srgbClr val="231F20"/>
                </a:solidFill>
                <a:latin typeface="Adelle Sans"/>
                <a:cs typeface="Adelle Sans"/>
              </a:rPr>
              <a:t> </a:t>
            </a:r>
            <a:r>
              <a:rPr sz="750" dirty="0">
                <a:solidFill>
                  <a:srgbClr val="231F20"/>
                </a:solidFill>
                <a:latin typeface="Adelle Sans"/>
                <a:cs typeface="Adelle Sans"/>
              </a:rPr>
              <a:t>and</a:t>
            </a:r>
            <a:r>
              <a:rPr sz="750" spc="-10" dirty="0">
                <a:solidFill>
                  <a:srgbClr val="231F20"/>
                </a:solidFill>
                <a:latin typeface="Adelle Sans"/>
                <a:cs typeface="Adelle Sans"/>
              </a:rPr>
              <a:t> </a:t>
            </a:r>
            <a:r>
              <a:rPr sz="750" dirty="0">
                <a:solidFill>
                  <a:srgbClr val="231F20"/>
                </a:solidFill>
                <a:latin typeface="Adelle Sans"/>
                <a:cs typeface="Adelle Sans"/>
              </a:rPr>
              <a:t>be</a:t>
            </a:r>
            <a:r>
              <a:rPr sz="750" spc="-10" dirty="0">
                <a:solidFill>
                  <a:srgbClr val="231F20"/>
                </a:solidFill>
                <a:latin typeface="Adelle Sans"/>
                <a:cs typeface="Adelle Sans"/>
              </a:rPr>
              <a:t> </a:t>
            </a:r>
            <a:r>
              <a:rPr sz="750" spc="-25" dirty="0">
                <a:solidFill>
                  <a:srgbClr val="231F20"/>
                </a:solidFill>
                <a:latin typeface="Adelle Sans"/>
                <a:cs typeface="Adelle Sans"/>
              </a:rPr>
              <a:t>in</a:t>
            </a:r>
            <a:r>
              <a:rPr sz="750" spc="500" dirty="0">
                <a:solidFill>
                  <a:srgbClr val="231F20"/>
                </a:solidFill>
                <a:latin typeface="Adelle Sans"/>
                <a:cs typeface="Adelle Sans"/>
              </a:rPr>
              <a:t> </a:t>
            </a:r>
            <a:r>
              <a:rPr sz="750" dirty="0">
                <a:solidFill>
                  <a:srgbClr val="231F20"/>
                </a:solidFill>
                <a:latin typeface="Adelle Sans"/>
                <a:cs typeface="Adelle Sans"/>
              </a:rPr>
              <a:t>the</a:t>
            </a:r>
            <a:r>
              <a:rPr sz="750" spc="-10" dirty="0">
                <a:solidFill>
                  <a:srgbClr val="231F20"/>
                </a:solidFill>
                <a:latin typeface="Adelle Sans"/>
                <a:cs typeface="Adelle Sans"/>
              </a:rPr>
              <a:t> </a:t>
            </a:r>
            <a:r>
              <a:rPr sz="750" dirty="0">
                <a:solidFill>
                  <a:srgbClr val="231F20"/>
                </a:solidFill>
                <a:latin typeface="Adelle Sans"/>
                <a:cs typeface="Adelle Sans"/>
              </a:rPr>
              <a:t>room</a:t>
            </a:r>
            <a:r>
              <a:rPr sz="750" spc="-5" dirty="0">
                <a:solidFill>
                  <a:srgbClr val="231F20"/>
                </a:solidFill>
                <a:latin typeface="Adelle Sans"/>
                <a:cs typeface="Adelle Sans"/>
              </a:rPr>
              <a:t> </a:t>
            </a:r>
            <a:r>
              <a:rPr sz="750" dirty="0">
                <a:solidFill>
                  <a:srgbClr val="231F20"/>
                </a:solidFill>
                <a:latin typeface="Adelle Sans"/>
                <a:cs typeface="Adelle Sans"/>
              </a:rPr>
              <a:t>with</a:t>
            </a:r>
            <a:r>
              <a:rPr sz="750" spc="-10" dirty="0">
                <a:solidFill>
                  <a:srgbClr val="231F20"/>
                </a:solidFill>
                <a:latin typeface="Adelle Sans"/>
                <a:cs typeface="Adelle Sans"/>
              </a:rPr>
              <a:t> </a:t>
            </a:r>
            <a:r>
              <a:rPr sz="750" dirty="0">
                <a:solidFill>
                  <a:srgbClr val="231F20"/>
                </a:solidFill>
                <a:latin typeface="Adelle Sans"/>
                <a:cs typeface="Adelle Sans"/>
              </a:rPr>
              <a:t>like</a:t>
            </a:r>
            <a:r>
              <a:rPr sz="750" spc="-5" dirty="0">
                <a:solidFill>
                  <a:srgbClr val="231F20"/>
                </a:solidFill>
                <a:latin typeface="Adelle Sans"/>
                <a:cs typeface="Adelle Sans"/>
              </a:rPr>
              <a:t> </a:t>
            </a:r>
            <a:r>
              <a:rPr sz="750" dirty="0">
                <a:solidFill>
                  <a:srgbClr val="231F20"/>
                </a:solidFill>
                <a:latin typeface="Adelle Sans"/>
                <a:cs typeface="Adelle Sans"/>
              </a:rPr>
              <a:t>minded</a:t>
            </a:r>
            <a:r>
              <a:rPr sz="750" spc="-5" dirty="0">
                <a:solidFill>
                  <a:srgbClr val="231F20"/>
                </a:solidFill>
                <a:latin typeface="Adelle Sans"/>
                <a:cs typeface="Adelle Sans"/>
              </a:rPr>
              <a:t> </a:t>
            </a:r>
            <a:r>
              <a:rPr sz="750" spc="-10" dirty="0">
                <a:solidFill>
                  <a:srgbClr val="231F20"/>
                </a:solidFill>
                <a:latin typeface="Adelle Sans"/>
                <a:cs typeface="Adelle Sans"/>
              </a:rPr>
              <a:t>community.</a:t>
            </a:r>
            <a:endParaRPr sz="750" dirty="0">
              <a:latin typeface="Adelle Sans"/>
              <a:cs typeface="Adelle Sans"/>
            </a:endParaRPr>
          </a:p>
          <a:p>
            <a:pPr marL="12700">
              <a:lnSpc>
                <a:spcPct val="100000"/>
              </a:lnSpc>
              <a:spcBef>
                <a:spcPts val="760"/>
              </a:spcBef>
            </a:pPr>
            <a:r>
              <a:rPr sz="750" b="1" dirty="0">
                <a:solidFill>
                  <a:srgbClr val="231F20"/>
                </a:solidFill>
                <a:latin typeface="Adelle Sans"/>
                <a:cs typeface="Adelle Sans"/>
              </a:rPr>
              <a:t>Plenary </a:t>
            </a:r>
            <a:r>
              <a:rPr sz="750" b="1" spc="-10" dirty="0">
                <a:solidFill>
                  <a:srgbClr val="231F20"/>
                </a:solidFill>
                <a:latin typeface="Adelle Sans"/>
                <a:cs typeface="Adelle Sans"/>
              </a:rPr>
              <a:t>lectures</a:t>
            </a:r>
            <a:endParaRPr sz="750" dirty="0">
              <a:latin typeface="Adelle Sans"/>
              <a:cs typeface="Adelle Sans"/>
            </a:endParaRPr>
          </a:p>
          <a:p>
            <a:pPr marL="12700" marR="6350">
              <a:lnSpc>
                <a:spcPct val="125299"/>
              </a:lnSpc>
              <a:spcBef>
                <a:spcPts val="5"/>
              </a:spcBef>
            </a:pPr>
            <a:r>
              <a:rPr sz="750" dirty="0">
                <a:solidFill>
                  <a:srgbClr val="231F20"/>
                </a:solidFill>
                <a:latin typeface="Adelle Sans"/>
                <a:cs typeface="Adelle Sans"/>
              </a:rPr>
              <a:t>Hear</a:t>
            </a:r>
            <a:r>
              <a:rPr sz="750" spc="10" dirty="0">
                <a:solidFill>
                  <a:srgbClr val="231F20"/>
                </a:solidFill>
                <a:latin typeface="Adelle Sans"/>
                <a:cs typeface="Adelle Sans"/>
              </a:rPr>
              <a:t> </a:t>
            </a:r>
            <a:r>
              <a:rPr sz="750" spc="-10" dirty="0">
                <a:solidFill>
                  <a:srgbClr val="231F20"/>
                </a:solidFill>
                <a:latin typeface="Adelle Sans"/>
                <a:cs typeface="Adelle Sans"/>
              </a:rPr>
              <a:t>presentations</a:t>
            </a:r>
            <a:r>
              <a:rPr sz="750" spc="10" dirty="0">
                <a:solidFill>
                  <a:srgbClr val="231F20"/>
                </a:solidFill>
                <a:latin typeface="Adelle Sans"/>
                <a:cs typeface="Adelle Sans"/>
              </a:rPr>
              <a:t> </a:t>
            </a:r>
            <a:r>
              <a:rPr sz="750" dirty="0">
                <a:solidFill>
                  <a:srgbClr val="231F20"/>
                </a:solidFill>
                <a:latin typeface="Adelle Sans"/>
                <a:cs typeface="Adelle Sans"/>
              </a:rPr>
              <a:t>by</a:t>
            </a:r>
            <a:r>
              <a:rPr sz="750" spc="10" dirty="0">
                <a:solidFill>
                  <a:srgbClr val="231F20"/>
                </a:solidFill>
                <a:latin typeface="Adelle Sans"/>
                <a:cs typeface="Adelle Sans"/>
              </a:rPr>
              <a:t> </a:t>
            </a:r>
            <a:r>
              <a:rPr sz="750" dirty="0">
                <a:solidFill>
                  <a:srgbClr val="231F20"/>
                </a:solidFill>
                <a:latin typeface="Adelle Sans"/>
                <a:cs typeface="Adelle Sans"/>
              </a:rPr>
              <a:t>stellar</a:t>
            </a:r>
            <a:r>
              <a:rPr sz="750" spc="10" dirty="0">
                <a:solidFill>
                  <a:srgbClr val="231F20"/>
                </a:solidFill>
                <a:latin typeface="Adelle Sans"/>
                <a:cs typeface="Adelle Sans"/>
              </a:rPr>
              <a:t> </a:t>
            </a:r>
            <a:r>
              <a:rPr sz="750" spc="-10" dirty="0">
                <a:solidFill>
                  <a:srgbClr val="231F20"/>
                </a:solidFill>
                <a:latin typeface="Adelle Sans"/>
                <a:cs typeface="Adelle Sans"/>
              </a:rPr>
              <a:t>speakers</a:t>
            </a:r>
            <a:r>
              <a:rPr sz="750" spc="10" dirty="0">
                <a:solidFill>
                  <a:srgbClr val="231F20"/>
                </a:solidFill>
                <a:latin typeface="Adelle Sans"/>
                <a:cs typeface="Adelle Sans"/>
              </a:rPr>
              <a:t> </a:t>
            </a:r>
            <a:r>
              <a:rPr sz="750" dirty="0">
                <a:solidFill>
                  <a:srgbClr val="231F20"/>
                </a:solidFill>
                <a:latin typeface="Adelle Sans"/>
                <a:cs typeface="Adelle Sans"/>
              </a:rPr>
              <a:t>who</a:t>
            </a:r>
            <a:r>
              <a:rPr sz="750" spc="10" dirty="0">
                <a:solidFill>
                  <a:srgbClr val="231F20"/>
                </a:solidFill>
                <a:latin typeface="Adelle Sans"/>
                <a:cs typeface="Adelle Sans"/>
              </a:rPr>
              <a:t> </a:t>
            </a:r>
            <a:r>
              <a:rPr sz="750" spc="-25" dirty="0">
                <a:solidFill>
                  <a:srgbClr val="231F20"/>
                </a:solidFill>
                <a:latin typeface="Adelle Sans"/>
                <a:cs typeface="Adelle Sans"/>
              </a:rPr>
              <a:t>are</a:t>
            </a:r>
            <a:r>
              <a:rPr sz="750" spc="500" dirty="0">
                <a:solidFill>
                  <a:srgbClr val="231F20"/>
                </a:solidFill>
                <a:latin typeface="Adelle Sans"/>
                <a:cs typeface="Adelle Sans"/>
              </a:rPr>
              <a:t> </a:t>
            </a:r>
            <a:r>
              <a:rPr sz="750" dirty="0">
                <a:solidFill>
                  <a:srgbClr val="231F20"/>
                </a:solidFill>
                <a:latin typeface="Adelle Sans"/>
                <a:cs typeface="Adelle Sans"/>
              </a:rPr>
              <a:t>leading</a:t>
            </a:r>
            <a:r>
              <a:rPr sz="750" spc="40" dirty="0">
                <a:solidFill>
                  <a:srgbClr val="231F20"/>
                </a:solidFill>
                <a:latin typeface="Adelle Sans"/>
                <a:cs typeface="Adelle Sans"/>
              </a:rPr>
              <a:t> </a:t>
            </a:r>
            <a:r>
              <a:rPr sz="750" spc="-10" dirty="0">
                <a:solidFill>
                  <a:srgbClr val="231F20"/>
                </a:solidFill>
                <a:latin typeface="Adelle Sans"/>
                <a:cs typeface="Adelle Sans"/>
              </a:rPr>
              <a:t>biotechnological</a:t>
            </a:r>
            <a:r>
              <a:rPr sz="750" spc="45" dirty="0">
                <a:solidFill>
                  <a:srgbClr val="231F20"/>
                </a:solidFill>
                <a:latin typeface="Adelle Sans"/>
                <a:cs typeface="Adelle Sans"/>
              </a:rPr>
              <a:t> </a:t>
            </a:r>
            <a:r>
              <a:rPr sz="750" spc="-10" dirty="0">
                <a:solidFill>
                  <a:srgbClr val="231F20"/>
                </a:solidFill>
                <a:latin typeface="Adelle Sans"/>
                <a:cs typeface="Adelle Sans"/>
              </a:rPr>
              <a:t>developments.</a:t>
            </a:r>
            <a:endParaRPr sz="750" dirty="0">
              <a:latin typeface="Adelle Sans"/>
              <a:cs typeface="Adelle Sans"/>
            </a:endParaRPr>
          </a:p>
          <a:p>
            <a:pPr marL="12700">
              <a:lnSpc>
                <a:spcPct val="100000"/>
              </a:lnSpc>
              <a:spcBef>
                <a:spcPts val="760"/>
              </a:spcBef>
            </a:pPr>
            <a:r>
              <a:rPr sz="750" b="1" dirty="0">
                <a:solidFill>
                  <a:srgbClr val="231F20"/>
                </a:solidFill>
                <a:latin typeface="Adelle Sans"/>
                <a:cs typeface="Adelle Sans"/>
              </a:rPr>
              <a:t>Invited</a:t>
            </a:r>
            <a:r>
              <a:rPr sz="750" b="1" spc="-25" dirty="0">
                <a:solidFill>
                  <a:srgbClr val="231F20"/>
                </a:solidFill>
                <a:latin typeface="Adelle Sans"/>
                <a:cs typeface="Adelle Sans"/>
              </a:rPr>
              <a:t> </a:t>
            </a:r>
            <a:r>
              <a:rPr sz="750" b="1" spc="-10" dirty="0">
                <a:solidFill>
                  <a:srgbClr val="231F20"/>
                </a:solidFill>
                <a:latin typeface="Adelle Sans"/>
                <a:cs typeface="Adelle Sans"/>
              </a:rPr>
              <a:t>speakers</a:t>
            </a:r>
            <a:endParaRPr sz="750" dirty="0">
              <a:latin typeface="Adelle Sans"/>
              <a:cs typeface="Adelle Sans"/>
            </a:endParaRPr>
          </a:p>
          <a:p>
            <a:pPr marL="12700">
              <a:lnSpc>
                <a:spcPct val="100000"/>
              </a:lnSpc>
              <a:spcBef>
                <a:spcPts val="225"/>
              </a:spcBef>
            </a:pPr>
            <a:r>
              <a:rPr sz="750" dirty="0">
                <a:solidFill>
                  <a:srgbClr val="231F20"/>
                </a:solidFill>
                <a:latin typeface="Adelle Sans"/>
                <a:cs typeface="Adelle Sans"/>
              </a:rPr>
              <a:t>Meet</a:t>
            </a:r>
            <a:r>
              <a:rPr sz="750" spc="-15" dirty="0">
                <a:solidFill>
                  <a:srgbClr val="231F20"/>
                </a:solidFill>
                <a:latin typeface="Adelle Sans"/>
                <a:cs typeface="Adelle Sans"/>
              </a:rPr>
              <a:t> </a:t>
            </a:r>
            <a:r>
              <a:rPr sz="750" dirty="0">
                <a:solidFill>
                  <a:srgbClr val="231F20"/>
                </a:solidFill>
                <a:latin typeface="Adelle Sans"/>
                <a:cs typeface="Adelle Sans"/>
              </a:rPr>
              <a:t>world</a:t>
            </a:r>
            <a:r>
              <a:rPr sz="750" spc="-10" dirty="0">
                <a:solidFill>
                  <a:srgbClr val="231F20"/>
                </a:solidFill>
                <a:latin typeface="Adelle Sans"/>
                <a:cs typeface="Adelle Sans"/>
              </a:rPr>
              <a:t> </a:t>
            </a:r>
            <a:r>
              <a:rPr sz="750" dirty="0">
                <a:solidFill>
                  <a:srgbClr val="231F20"/>
                </a:solidFill>
                <a:latin typeface="Adelle Sans"/>
                <a:cs typeface="Adelle Sans"/>
              </a:rPr>
              <a:t>leaders</a:t>
            </a:r>
            <a:r>
              <a:rPr sz="750" spc="-10" dirty="0">
                <a:solidFill>
                  <a:srgbClr val="231F20"/>
                </a:solidFill>
                <a:latin typeface="Adelle Sans"/>
                <a:cs typeface="Adelle Sans"/>
              </a:rPr>
              <a:t> </a:t>
            </a:r>
            <a:r>
              <a:rPr sz="750" dirty="0">
                <a:solidFill>
                  <a:srgbClr val="231F20"/>
                </a:solidFill>
                <a:latin typeface="Adelle Sans"/>
                <a:cs typeface="Adelle Sans"/>
              </a:rPr>
              <a:t>in</a:t>
            </a:r>
            <a:r>
              <a:rPr sz="750" spc="-10" dirty="0">
                <a:solidFill>
                  <a:srgbClr val="231F20"/>
                </a:solidFill>
                <a:latin typeface="Adelle Sans"/>
                <a:cs typeface="Adelle Sans"/>
              </a:rPr>
              <a:t> </a:t>
            </a:r>
            <a:r>
              <a:rPr sz="750" dirty="0">
                <a:solidFill>
                  <a:srgbClr val="231F20"/>
                </a:solidFill>
                <a:latin typeface="Adelle Sans"/>
                <a:cs typeface="Adelle Sans"/>
              </a:rPr>
              <a:t>their</a:t>
            </a:r>
            <a:r>
              <a:rPr sz="750" spc="-10" dirty="0">
                <a:solidFill>
                  <a:srgbClr val="231F20"/>
                </a:solidFill>
                <a:latin typeface="Adelle Sans"/>
                <a:cs typeface="Adelle Sans"/>
              </a:rPr>
              <a:t> fields.</a:t>
            </a:r>
            <a:endParaRPr sz="750" dirty="0">
              <a:latin typeface="Adelle Sans"/>
              <a:cs typeface="Adelle Sans"/>
            </a:endParaRPr>
          </a:p>
          <a:p>
            <a:pPr marL="12700" algn="just">
              <a:lnSpc>
                <a:spcPct val="100000"/>
              </a:lnSpc>
              <a:spcBef>
                <a:spcPts val="760"/>
              </a:spcBef>
            </a:pPr>
            <a:r>
              <a:rPr sz="750" b="1" spc="-20" dirty="0">
                <a:solidFill>
                  <a:srgbClr val="231F20"/>
                </a:solidFill>
                <a:latin typeface="Adelle Sans"/>
                <a:cs typeface="Adelle Sans"/>
              </a:rPr>
              <a:t>Your</a:t>
            </a:r>
            <a:r>
              <a:rPr sz="750" b="1" spc="-10" dirty="0">
                <a:solidFill>
                  <a:srgbClr val="231F20"/>
                </a:solidFill>
                <a:latin typeface="Adelle Sans"/>
                <a:cs typeface="Adelle Sans"/>
              </a:rPr>
              <a:t> </a:t>
            </a:r>
            <a:r>
              <a:rPr sz="750" b="1" dirty="0">
                <a:solidFill>
                  <a:srgbClr val="231F20"/>
                </a:solidFill>
                <a:latin typeface="Adelle Sans"/>
                <a:cs typeface="Adelle Sans"/>
              </a:rPr>
              <a:t>scientific</a:t>
            </a:r>
            <a:r>
              <a:rPr sz="750" b="1" spc="-5" dirty="0">
                <a:solidFill>
                  <a:srgbClr val="231F20"/>
                </a:solidFill>
                <a:latin typeface="Adelle Sans"/>
                <a:cs typeface="Adelle Sans"/>
              </a:rPr>
              <a:t> </a:t>
            </a:r>
            <a:r>
              <a:rPr sz="750" b="1" spc="-10" dirty="0">
                <a:solidFill>
                  <a:srgbClr val="231F20"/>
                </a:solidFill>
                <a:latin typeface="Adelle Sans"/>
                <a:cs typeface="Adelle Sans"/>
              </a:rPr>
              <a:t>results</a:t>
            </a:r>
            <a:endParaRPr sz="750" dirty="0">
              <a:latin typeface="Adelle Sans"/>
              <a:cs typeface="Adelle Sans"/>
            </a:endParaRPr>
          </a:p>
          <a:p>
            <a:pPr marL="12700" marR="174625" algn="just">
              <a:lnSpc>
                <a:spcPct val="125299"/>
              </a:lnSpc>
              <a:spcBef>
                <a:spcPts val="5"/>
              </a:spcBef>
            </a:pPr>
            <a:r>
              <a:rPr sz="750" dirty="0">
                <a:solidFill>
                  <a:srgbClr val="231F20"/>
                </a:solidFill>
                <a:latin typeface="Adelle Sans"/>
                <a:cs typeface="Adelle Sans"/>
              </a:rPr>
              <a:t>Present</a:t>
            </a:r>
            <a:r>
              <a:rPr sz="750" spc="-10" dirty="0">
                <a:solidFill>
                  <a:srgbClr val="231F20"/>
                </a:solidFill>
                <a:latin typeface="Adelle Sans"/>
                <a:cs typeface="Adelle Sans"/>
              </a:rPr>
              <a:t> </a:t>
            </a:r>
            <a:r>
              <a:rPr sz="750" dirty="0">
                <a:solidFill>
                  <a:srgbClr val="231F20"/>
                </a:solidFill>
                <a:latin typeface="Adelle Sans"/>
                <a:cs typeface="Adelle Sans"/>
              </a:rPr>
              <a:t>your</a:t>
            </a:r>
            <a:r>
              <a:rPr sz="750" spc="-5" dirty="0">
                <a:solidFill>
                  <a:srgbClr val="231F20"/>
                </a:solidFill>
                <a:latin typeface="Adelle Sans"/>
                <a:cs typeface="Adelle Sans"/>
              </a:rPr>
              <a:t> </a:t>
            </a:r>
            <a:r>
              <a:rPr sz="750" spc="-10" dirty="0">
                <a:solidFill>
                  <a:srgbClr val="231F20"/>
                </a:solidFill>
                <a:latin typeface="Adelle Sans"/>
                <a:cs typeface="Adelle Sans"/>
              </a:rPr>
              <a:t>research</a:t>
            </a:r>
            <a:r>
              <a:rPr sz="750" spc="-5" dirty="0">
                <a:solidFill>
                  <a:srgbClr val="231F20"/>
                </a:solidFill>
                <a:latin typeface="Adelle Sans"/>
                <a:cs typeface="Adelle Sans"/>
              </a:rPr>
              <a:t> </a:t>
            </a:r>
            <a:r>
              <a:rPr sz="750" dirty="0">
                <a:solidFill>
                  <a:srgbClr val="231F20"/>
                </a:solidFill>
                <a:latin typeface="Adelle Sans"/>
                <a:cs typeface="Adelle Sans"/>
              </a:rPr>
              <a:t>to</a:t>
            </a:r>
            <a:r>
              <a:rPr sz="750" spc="-10" dirty="0">
                <a:solidFill>
                  <a:srgbClr val="231F20"/>
                </a:solidFill>
                <a:latin typeface="Adelle Sans"/>
                <a:cs typeface="Adelle Sans"/>
              </a:rPr>
              <a:t> </a:t>
            </a:r>
            <a:r>
              <a:rPr sz="750" dirty="0">
                <a:solidFill>
                  <a:srgbClr val="231F20"/>
                </a:solidFill>
                <a:latin typeface="Adelle Sans"/>
                <a:cs typeface="Adelle Sans"/>
              </a:rPr>
              <a:t>the</a:t>
            </a:r>
            <a:r>
              <a:rPr sz="750" spc="-5" dirty="0">
                <a:solidFill>
                  <a:srgbClr val="231F20"/>
                </a:solidFill>
                <a:latin typeface="Adelle Sans"/>
                <a:cs typeface="Adelle Sans"/>
              </a:rPr>
              <a:t> </a:t>
            </a:r>
            <a:r>
              <a:rPr sz="750" dirty="0">
                <a:solidFill>
                  <a:srgbClr val="231F20"/>
                </a:solidFill>
                <a:latin typeface="Adelle Sans"/>
                <a:cs typeface="Adelle Sans"/>
              </a:rPr>
              <a:t>most</a:t>
            </a:r>
            <a:r>
              <a:rPr sz="750" spc="-5" dirty="0">
                <a:solidFill>
                  <a:srgbClr val="231F20"/>
                </a:solidFill>
                <a:latin typeface="Adelle Sans"/>
                <a:cs typeface="Adelle Sans"/>
              </a:rPr>
              <a:t> </a:t>
            </a:r>
            <a:r>
              <a:rPr sz="750" spc="-10" dirty="0">
                <a:solidFill>
                  <a:srgbClr val="231F20"/>
                </a:solidFill>
                <a:latin typeface="Adelle Sans"/>
                <a:cs typeface="Adelle Sans"/>
              </a:rPr>
              <a:t>relevant</a:t>
            </a:r>
            <a:r>
              <a:rPr sz="750" spc="500" dirty="0">
                <a:solidFill>
                  <a:srgbClr val="231F20"/>
                </a:solidFill>
                <a:latin typeface="Adelle Sans"/>
                <a:cs typeface="Adelle Sans"/>
              </a:rPr>
              <a:t> </a:t>
            </a:r>
            <a:r>
              <a:rPr sz="750" dirty="0">
                <a:solidFill>
                  <a:srgbClr val="231F20"/>
                </a:solidFill>
                <a:latin typeface="Adelle Sans"/>
                <a:cs typeface="Adelle Sans"/>
              </a:rPr>
              <a:t>audience</a:t>
            </a:r>
            <a:r>
              <a:rPr sz="750" spc="-5" dirty="0">
                <a:solidFill>
                  <a:srgbClr val="231F20"/>
                </a:solidFill>
                <a:latin typeface="Adelle Sans"/>
                <a:cs typeface="Adelle Sans"/>
              </a:rPr>
              <a:t> </a:t>
            </a:r>
            <a:r>
              <a:rPr sz="750" dirty="0">
                <a:solidFill>
                  <a:srgbClr val="231F20"/>
                </a:solidFill>
                <a:latin typeface="Adelle Sans"/>
                <a:cs typeface="Adelle Sans"/>
              </a:rPr>
              <a:t>as</a:t>
            </a:r>
            <a:r>
              <a:rPr sz="750" spc="-5" dirty="0">
                <a:solidFill>
                  <a:srgbClr val="231F20"/>
                </a:solidFill>
                <a:latin typeface="Adelle Sans"/>
                <a:cs typeface="Adelle Sans"/>
              </a:rPr>
              <a:t> </a:t>
            </a:r>
            <a:r>
              <a:rPr sz="750" dirty="0">
                <a:solidFill>
                  <a:srgbClr val="231F20"/>
                </a:solidFill>
                <a:latin typeface="Adelle Sans"/>
                <a:cs typeface="Adelle Sans"/>
              </a:rPr>
              <a:t>a</a:t>
            </a:r>
            <a:r>
              <a:rPr sz="750" spc="-5" dirty="0">
                <a:solidFill>
                  <a:srgbClr val="231F20"/>
                </a:solidFill>
                <a:latin typeface="Adelle Sans"/>
                <a:cs typeface="Adelle Sans"/>
              </a:rPr>
              <a:t> </a:t>
            </a:r>
            <a:r>
              <a:rPr sz="750" dirty="0">
                <a:solidFill>
                  <a:srgbClr val="231F20"/>
                </a:solidFill>
                <a:latin typeface="Adelle Sans"/>
                <a:cs typeface="Adelle Sans"/>
              </a:rPr>
              <a:t>poster</a:t>
            </a:r>
            <a:r>
              <a:rPr sz="750" spc="-5" dirty="0">
                <a:solidFill>
                  <a:srgbClr val="231F20"/>
                </a:solidFill>
                <a:latin typeface="Adelle Sans"/>
                <a:cs typeface="Adelle Sans"/>
              </a:rPr>
              <a:t> </a:t>
            </a:r>
            <a:r>
              <a:rPr sz="750" dirty="0">
                <a:solidFill>
                  <a:srgbClr val="231F20"/>
                </a:solidFill>
                <a:latin typeface="Adelle Sans"/>
                <a:cs typeface="Adelle Sans"/>
              </a:rPr>
              <a:t>or</a:t>
            </a:r>
            <a:r>
              <a:rPr sz="750" spc="-5" dirty="0">
                <a:solidFill>
                  <a:srgbClr val="231F20"/>
                </a:solidFill>
                <a:latin typeface="Adelle Sans"/>
                <a:cs typeface="Adelle Sans"/>
              </a:rPr>
              <a:t> </a:t>
            </a:r>
            <a:r>
              <a:rPr sz="750" dirty="0">
                <a:solidFill>
                  <a:srgbClr val="231F20"/>
                </a:solidFill>
                <a:latin typeface="Adelle Sans"/>
                <a:cs typeface="Adelle Sans"/>
              </a:rPr>
              <a:t>as</a:t>
            </a:r>
            <a:r>
              <a:rPr sz="750" spc="-5" dirty="0">
                <a:solidFill>
                  <a:srgbClr val="231F20"/>
                </a:solidFill>
                <a:latin typeface="Adelle Sans"/>
                <a:cs typeface="Adelle Sans"/>
              </a:rPr>
              <a:t> </a:t>
            </a:r>
            <a:r>
              <a:rPr sz="750" dirty="0">
                <a:solidFill>
                  <a:srgbClr val="231F20"/>
                </a:solidFill>
                <a:latin typeface="Adelle Sans"/>
                <a:cs typeface="Adelle Sans"/>
              </a:rPr>
              <a:t>one</a:t>
            </a:r>
            <a:r>
              <a:rPr sz="750" spc="-5" dirty="0">
                <a:solidFill>
                  <a:srgbClr val="231F20"/>
                </a:solidFill>
                <a:latin typeface="Adelle Sans"/>
                <a:cs typeface="Adelle Sans"/>
              </a:rPr>
              <a:t> </a:t>
            </a:r>
            <a:r>
              <a:rPr sz="750" dirty="0">
                <a:solidFill>
                  <a:srgbClr val="231F20"/>
                </a:solidFill>
                <a:latin typeface="Adelle Sans"/>
                <a:cs typeface="Adelle Sans"/>
              </a:rPr>
              <a:t>of</a:t>
            </a:r>
            <a:r>
              <a:rPr sz="750" spc="-5" dirty="0">
                <a:solidFill>
                  <a:srgbClr val="231F20"/>
                </a:solidFill>
                <a:latin typeface="Adelle Sans"/>
                <a:cs typeface="Adelle Sans"/>
              </a:rPr>
              <a:t> </a:t>
            </a:r>
            <a:r>
              <a:rPr sz="750" dirty="0">
                <a:solidFill>
                  <a:srgbClr val="231F20"/>
                </a:solidFill>
                <a:latin typeface="Adelle Sans"/>
                <a:cs typeface="Adelle Sans"/>
              </a:rPr>
              <a:t>200</a:t>
            </a:r>
            <a:r>
              <a:rPr sz="750" spc="-5" dirty="0">
                <a:solidFill>
                  <a:srgbClr val="231F20"/>
                </a:solidFill>
                <a:latin typeface="Adelle Sans"/>
                <a:cs typeface="Adelle Sans"/>
              </a:rPr>
              <a:t> </a:t>
            </a:r>
            <a:r>
              <a:rPr sz="750" spc="-10" dirty="0">
                <a:solidFill>
                  <a:srgbClr val="231F20"/>
                </a:solidFill>
                <a:latin typeface="Adelle Sans"/>
                <a:cs typeface="Adelle Sans"/>
              </a:rPr>
              <a:t>short</a:t>
            </a:r>
            <a:r>
              <a:rPr sz="750" spc="500" dirty="0">
                <a:solidFill>
                  <a:srgbClr val="231F20"/>
                </a:solidFill>
                <a:latin typeface="Adelle Sans"/>
                <a:cs typeface="Adelle Sans"/>
              </a:rPr>
              <a:t> </a:t>
            </a:r>
            <a:r>
              <a:rPr sz="750" dirty="0">
                <a:solidFill>
                  <a:srgbClr val="231F20"/>
                </a:solidFill>
                <a:latin typeface="Adelle Sans"/>
                <a:cs typeface="Adelle Sans"/>
              </a:rPr>
              <a:t>talks</a:t>
            </a:r>
            <a:r>
              <a:rPr sz="750" spc="-10" dirty="0">
                <a:solidFill>
                  <a:srgbClr val="231F20"/>
                </a:solidFill>
                <a:latin typeface="Adelle Sans"/>
                <a:cs typeface="Adelle Sans"/>
              </a:rPr>
              <a:t> </a:t>
            </a:r>
            <a:r>
              <a:rPr sz="750" dirty="0">
                <a:solidFill>
                  <a:srgbClr val="231F20"/>
                </a:solidFill>
                <a:latin typeface="Adelle Sans"/>
                <a:cs typeface="Adelle Sans"/>
              </a:rPr>
              <a:t>selected</a:t>
            </a:r>
            <a:r>
              <a:rPr sz="750" spc="-5" dirty="0">
                <a:solidFill>
                  <a:srgbClr val="231F20"/>
                </a:solidFill>
                <a:latin typeface="Adelle Sans"/>
                <a:cs typeface="Adelle Sans"/>
              </a:rPr>
              <a:t> </a:t>
            </a:r>
            <a:r>
              <a:rPr sz="750" dirty="0">
                <a:solidFill>
                  <a:srgbClr val="231F20"/>
                </a:solidFill>
                <a:latin typeface="Adelle Sans"/>
                <a:cs typeface="Adelle Sans"/>
              </a:rPr>
              <a:t>from</a:t>
            </a:r>
            <a:r>
              <a:rPr sz="750" spc="-10" dirty="0">
                <a:solidFill>
                  <a:srgbClr val="231F20"/>
                </a:solidFill>
                <a:latin typeface="Adelle Sans"/>
                <a:cs typeface="Adelle Sans"/>
              </a:rPr>
              <a:t> submitted</a:t>
            </a:r>
            <a:r>
              <a:rPr sz="750" spc="-5" dirty="0">
                <a:solidFill>
                  <a:srgbClr val="231F20"/>
                </a:solidFill>
                <a:latin typeface="Adelle Sans"/>
                <a:cs typeface="Adelle Sans"/>
              </a:rPr>
              <a:t> </a:t>
            </a:r>
            <a:r>
              <a:rPr sz="750" spc="-10" dirty="0">
                <a:solidFill>
                  <a:srgbClr val="231F20"/>
                </a:solidFill>
                <a:latin typeface="Adelle Sans"/>
                <a:cs typeface="Adelle Sans"/>
              </a:rPr>
              <a:t>abstracts.</a:t>
            </a:r>
            <a:endParaRPr sz="750" dirty="0">
              <a:latin typeface="Adelle Sans"/>
              <a:cs typeface="Adelle Sans"/>
            </a:endParaRPr>
          </a:p>
          <a:p>
            <a:pPr marL="12700" algn="just">
              <a:lnSpc>
                <a:spcPct val="100000"/>
              </a:lnSpc>
              <a:spcBef>
                <a:spcPts val="760"/>
              </a:spcBef>
            </a:pPr>
            <a:r>
              <a:rPr sz="750" b="1" dirty="0">
                <a:solidFill>
                  <a:srgbClr val="231F20"/>
                </a:solidFill>
                <a:latin typeface="Adelle Sans"/>
                <a:cs typeface="Adelle Sans"/>
              </a:rPr>
              <a:t>Global</a:t>
            </a:r>
            <a:r>
              <a:rPr sz="750" b="1" spc="-10" dirty="0">
                <a:solidFill>
                  <a:srgbClr val="231F20"/>
                </a:solidFill>
                <a:latin typeface="Adelle Sans"/>
                <a:cs typeface="Adelle Sans"/>
              </a:rPr>
              <a:t> perspective</a:t>
            </a:r>
            <a:endParaRPr sz="750" dirty="0">
              <a:latin typeface="Adelle Sans"/>
              <a:cs typeface="Adelle Sans"/>
            </a:endParaRPr>
          </a:p>
          <a:p>
            <a:pPr marL="12700" marR="10795">
              <a:lnSpc>
                <a:spcPct val="125299"/>
              </a:lnSpc>
            </a:pPr>
            <a:r>
              <a:rPr sz="750" dirty="0">
                <a:solidFill>
                  <a:srgbClr val="231F20"/>
                </a:solidFill>
                <a:latin typeface="Adelle Sans"/>
                <a:cs typeface="Adelle Sans"/>
              </a:rPr>
              <a:t>Get</a:t>
            </a:r>
            <a:r>
              <a:rPr sz="750" spc="-5" dirty="0">
                <a:solidFill>
                  <a:srgbClr val="231F20"/>
                </a:solidFill>
                <a:latin typeface="Adelle Sans"/>
                <a:cs typeface="Adelle Sans"/>
              </a:rPr>
              <a:t> </a:t>
            </a:r>
            <a:r>
              <a:rPr sz="750" dirty="0">
                <a:solidFill>
                  <a:srgbClr val="231F20"/>
                </a:solidFill>
                <a:latin typeface="Adelle Sans"/>
                <a:cs typeface="Adelle Sans"/>
              </a:rPr>
              <a:t>a</a:t>
            </a:r>
            <a:r>
              <a:rPr sz="750" spc="-5" dirty="0">
                <a:solidFill>
                  <a:srgbClr val="231F20"/>
                </a:solidFill>
                <a:latin typeface="Adelle Sans"/>
                <a:cs typeface="Adelle Sans"/>
              </a:rPr>
              <a:t> </a:t>
            </a:r>
            <a:r>
              <a:rPr sz="750" dirty="0">
                <a:solidFill>
                  <a:srgbClr val="231F20"/>
                </a:solidFill>
                <a:latin typeface="Adelle Sans"/>
                <a:cs typeface="Adelle Sans"/>
              </a:rPr>
              <a:t>view</a:t>
            </a:r>
            <a:r>
              <a:rPr sz="750" spc="-5" dirty="0">
                <a:solidFill>
                  <a:srgbClr val="231F20"/>
                </a:solidFill>
                <a:latin typeface="Adelle Sans"/>
                <a:cs typeface="Adelle Sans"/>
              </a:rPr>
              <a:t> </a:t>
            </a:r>
            <a:r>
              <a:rPr sz="750" dirty="0">
                <a:solidFill>
                  <a:srgbClr val="231F20"/>
                </a:solidFill>
                <a:latin typeface="Adelle Sans"/>
                <a:cs typeface="Adelle Sans"/>
              </a:rPr>
              <a:t>on</a:t>
            </a:r>
            <a:r>
              <a:rPr sz="750" spc="-5" dirty="0">
                <a:solidFill>
                  <a:srgbClr val="231F20"/>
                </a:solidFill>
                <a:latin typeface="Adelle Sans"/>
                <a:cs typeface="Adelle Sans"/>
              </a:rPr>
              <a:t> </a:t>
            </a:r>
            <a:r>
              <a:rPr sz="750" dirty="0">
                <a:solidFill>
                  <a:srgbClr val="231F20"/>
                </a:solidFill>
                <a:latin typeface="Adelle Sans"/>
                <a:cs typeface="Adelle Sans"/>
              </a:rPr>
              <a:t>the</a:t>
            </a:r>
            <a:r>
              <a:rPr sz="750" spc="-5" dirty="0">
                <a:solidFill>
                  <a:srgbClr val="231F20"/>
                </a:solidFill>
                <a:latin typeface="Adelle Sans"/>
                <a:cs typeface="Adelle Sans"/>
              </a:rPr>
              <a:t> </a:t>
            </a:r>
            <a:r>
              <a:rPr sz="750" dirty="0">
                <a:solidFill>
                  <a:srgbClr val="231F20"/>
                </a:solidFill>
                <a:latin typeface="Adelle Sans"/>
                <a:cs typeface="Adelle Sans"/>
              </a:rPr>
              <a:t>latest</a:t>
            </a:r>
            <a:r>
              <a:rPr sz="750" spc="-5" dirty="0">
                <a:solidFill>
                  <a:srgbClr val="231F20"/>
                </a:solidFill>
                <a:latin typeface="Adelle Sans"/>
                <a:cs typeface="Adelle Sans"/>
              </a:rPr>
              <a:t> </a:t>
            </a:r>
            <a:r>
              <a:rPr sz="750" spc="-10" dirty="0">
                <a:solidFill>
                  <a:srgbClr val="231F20"/>
                </a:solidFill>
                <a:latin typeface="Adelle Sans"/>
                <a:cs typeface="Adelle Sans"/>
              </a:rPr>
              <a:t>research</a:t>
            </a:r>
            <a:r>
              <a:rPr sz="750" spc="-5" dirty="0">
                <a:solidFill>
                  <a:srgbClr val="231F20"/>
                </a:solidFill>
                <a:latin typeface="Adelle Sans"/>
                <a:cs typeface="Adelle Sans"/>
              </a:rPr>
              <a:t> </a:t>
            </a:r>
            <a:r>
              <a:rPr sz="750" dirty="0">
                <a:solidFill>
                  <a:srgbClr val="231F20"/>
                </a:solidFill>
                <a:latin typeface="Adelle Sans"/>
                <a:cs typeface="Adelle Sans"/>
              </a:rPr>
              <a:t>and</a:t>
            </a:r>
            <a:r>
              <a:rPr sz="750" spc="-5" dirty="0">
                <a:solidFill>
                  <a:srgbClr val="231F20"/>
                </a:solidFill>
                <a:latin typeface="Adelle Sans"/>
                <a:cs typeface="Adelle Sans"/>
              </a:rPr>
              <a:t> </a:t>
            </a:r>
            <a:r>
              <a:rPr sz="750" dirty="0">
                <a:solidFill>
                  <a:srgbClr val="231F20"/>
                </a:solidFill>
                <a:latin typeface="Adelle Sans"/>
                <a:cs typeface="Adelle Sans"/>
              </a:rPr>
              <a:t>trends</a:t>
            </a:r>
            <a:r>
              <a:rPr sz="750" spc="-5" dirty="0">
                <a:solidFill>
                  <a:srgbClr val="231F20"/>
                </a:solidFill>
                <a:latin typeface="Adelle Sans"/>
                <a:cs typeface="Adelle Sans"/>
              </a:rPr>
              <a:t> </a:t>
            </a:r>
            <a:r>
              <a:rPr sz="750" spc="-25" dirty="0">
                <a:solidFill>
                  <a:srgbClr val="231F20"/>
                </a:solidFill>
                <a:latin typeface="Adelle Sans"/>
                <a:cs typeface="Adelle Sans"/>
              </a:rPr>
              <a:t>in</a:t>
            </a:r>
            <a:r>
              <a:rPr sz="750" spc="500" dirty="0">
                <a:solidFill>
                  <a:srgbClr val="231F20"/>
                </a:solidFill>
                <a:latin typeface="Adelle Sans"/>
                <a:cs typeface="Adelle Sans"/>
              </a:rPr>
              <a:t> </a:t>
            </a:r>
            <a:r>
              <a:rPr sz="750" dirty="0">
                <a:solidFill>
                  <a:srgbClr val="231F20"/>
                </a:solidFill>
                <a:latin typeface="Adelle Sans"/>
                <a:cs typeface="Adelle Sans"/>
              </a:rPr>
              <a:t>biotechnology</a:t>
            </a:r>
            <a:r>
              <a:rPr sz="750" spc="-10" dirty="0">
                <a:solidFill>
                  <a:srgbClr val="231F20"/>
                </a:solidFill>
                <a:latin typeface="Adelle Sans"/>
                <a:cs typeface="Adelle Sans"/>
              </a:rPr>
              <a:t> </a:t>
            </a:r>
            <a:r>
              <a:rPr sz="750" dirty="0">
                <a:solidFill>
                  <a:srgbClr val="231F20"/>
                </a:solidFill>
                <a:latin typeface="Adelle Sans"/>
                <a:cs typeface="Adelle Sans"/>
              </a:rPr>
              <a:t>in</a:t>
            </a:r>
            <a:r>
              <a:rPr sz="750" spc="-10" dirty="0">
                <a:solidFill>
                  <a:srgbClr val="231F20"/>
                </a:solidFill>
                <a:latin typeface="Adelle Sans"/>
                <a:cs typeface="Adelle Sans"/>
              </a:rPr>
              <a:t> </a:t>
            </a:r>
            <a:r>
              <a:rPr sz="750" dirty="0">
                <a:solidFill>
                  <a:srgbClr val="231F20"/>
                </a:solidFill>
                <a:latin typeface="Adelle Sans"/>
                <a:cs typeface="Adelle Sans"/>
              </a:rPr>
              <a:t>Europe</a:t>
            </a:r>
            <a:r>
              <a:rPr sz="750" spc="-10" dirty="0">
                <a:solidFill>
                  <a:srgbClr val="231F20"/>
                </a:solidFill>
                <a:latin typeface="Adelle Sans"/>
                <a:cs typeface="Adelle Sans"/>
              </a:rPr>
              <a:t> </a:t>
            </a:r>
            <a:r>
              <a:rPr sz="750" dirty="0">
                <a:solidFill>
                  <a:srgbClr val="231F20"/>
                </a:solidFill>
                <a:latin typeface="Adelle Sans"/>
                <a:cs typeface="Adelle Sans"/>
              </a:rPr>
              <a:t>and</a:t>
            </a:r>
            <a:r>
              <a:rPr sz="750" spc="-10" dirty="0">
                <a:solidFill>
                  <a:srgbClr val="231F20"/>
                </a:solidFill>
                <a:latin typeface="Adelle Sans"/>
                <a:cs typeface="Adelle Sans"/>
              </a:rPr>
              <a:t> </a:t>
            </a:r>
            <a:r>
              <a:rPr sz="750" dirty="0">
                <a:solidFill>
                  <a:srgbClr val="231F20"/>
                </a:solidFill>
                <a:latin typeface="Adelle Sans"/>
                <a:cs typeface="Adelle Sans"/>
              </a:rPr>
              <a:t>around</a:t>
            </a:r>
            <a:r>
              <a:rPr sz="750" spc="-10" dirty="0">
                <a:solidFill>
                  <a:srgbClr val="231F20"/>
                </a:solidFill>
                <a:latin typeface="Adelle Sans"/>
                <a:cs typeface="Adelle Sans"/>
              </a:rPr>
              <a:t> </a:t>
            </a:r>
            <a:r>
              <a:rPr sz="750" dirty="0">
                <a:solidFill>
                  <a:srgbClr val="231F20"/>
                </a:solidFill>
                <a:latin typeface="Adelle Sans"/>
                <a:cs typeface="Adelle Sans"/>
              </a:rPr>
              <a:t>the</a:t>
            </a:r>
            <a:r>
              <a:rPr sz="750" spc="-10" dirty="0">
                <a:solidFill>
                  <a:srgbClr val="231F20"/>
                </a:solidFill>
                <a:latin typeface="Adelle Sans"/>
                <a:cs typeface="Adelle Sans"/>
              </a:rPr>
              <a:t> globe.</a:t>
            </a:r>
            <a:endParaRPr sz="750" dirty="0">
              <a:latin typeface="Adelle Sans"/>
              <a:cs typeface="Adelle Sans"/>
            </a:endParaRPr>
          </a:p>
          <a:p>
            <a:pPr marL="12700">
              <a:lnSpc>
                <a:spcPct val="100000"/>
              </a:lnSpc>
              <a:spcBef>
                <a:spcPts val="760"/>
              </a:spcBef>
            </a:pPr>
            <a:r>
              <a:rPr sz="750" b="1" spc="-10" dirty="0">
                <a:solidFill>
                  <a:srgbClr val="231F20"/>
                </a:solidFill>
                <a:latin typeface="Adelle Sans"/>
                <a:cs typeface="Adelle Sans"/>
              </a:rPr>
              <a:t>Voice</a:t>
            </a:r>
            <a:r>
              <a:rPr sz="750" b="1" spc="-20" dirty="0">
                <a:solidFill>
                  <a:srgbClr val="231F20"/>
                </a:solidFill>
                <a:latin typeface="Adelle Sans"/>
                <a:cs typeface="Adelle Sans"/>
              </a:rPr>
              <a:t> </a:t>
            </a:r>
            <a:r>
              <a:rPr sz="750" b="1" dirty="0">
                <a:solidFill>
                  <a:srgbClr val="231F20"/>
                </a:solidFill>
                <a:latin typeface="Adelle Sans"/>
                <a:cs typeface="Adelle Sans"/>
              </a:rPr>
              <a:t>of</a:t>
            </a:r>
            <a:r>
              <a:rPr sz="750" b="1" spc="-5" dirty="0">
                <a:solidFill>
                  <a:srgbClr val="231F20"/>
                </a:solidFill>
                <a:latin typeface="Adelle Sans"/>
                <a:cs typeface="Adelle Sans"/>
              </a:rPr>
              <a:t> </a:t>
            </a:r>
            <a:r>
              <a:rPr sz="750" b="1" dirty="0">
                <a:solidFill>
                  <a:srgbClr val="231F20"/>
                </a:solidFill>
                <a:latin typeface="Adelle Sans"/>
                <a:cs typeface="Adelle Sans"/>
              </a:rPr>
              <a:t>biotechnology</a:t>
            </a:r>
            <a:r>
              <a:rPr sz="750" b="1" spc="-10" dirty="0">
                <a:solidFill>
                  <a:srgbClr val="231F20"/>
                </a:solidFill>
                <a:latin typeface="Adelle Sans"/>
                <a:cs typeface="Adelle Sans"/>
              </a:rPr>
              <a:t> </a:t>
            </a:r>
            <a:r>
              <a:rPr sz="750" b="1" dirty="0">
                <a:solidFill>
                  <a:srgbClr val="231F20"/>
                </a:solidFill>
                <a:latin typeface="Adelle Sans"/>
                <a:cs typeface="Adelle Sans"/>
              </a:rPr>
              <a:t>in</a:t>
            </a:r>
            <a:r>
              <a:rPr sz="750" b="1" spc="-5" dirty="0">
                <a:solidFill>
                  <a:srgbClr val="231F20"/>
                </a:solidFill>
                <a:latin typeface="Adelle Sans"/>
                <a:cs typeface="Adelle Sans"/>
              </a:rPr>
              <a:t> </a:t>
            </a:r>
            <a:r>
              <a:rPr sz="750" b="1" spc="-10" dirty="0">
                <a:solidFill>
                  <a:srgbClr val="231F20"/>
                </a:solidFill>
                <a:latin typeface="Adelle Sans"/>
                <a:cs typeface="Adelle Sans"/>
              </a:rPr>
              <a:t>Europe</a:t>
            </a:r>
            <a:endParaRPr sz="750" dirty="0">
              <a:latin typeface="Adelle Sans"/>
              <a:cs typeface="Adelle Sans"/>
            </a:endParaRPr>
          </a:p>
          <a:p>
            <a:pPr marL="12700" marR="12065">
              <a:lnSpc>
                <a:spcPct val="125299"/>
              </a:lnSpc>
            </a:pPr>
            <a:r>
              <a:rPr sz="750" dirty="0">
                <a:solidFill>
                  <a:srgbClr val="231F20"/>
                </a:solidFill>
                <a:latin typeface="Adelle Sans"/>
                <a:cs typeface="Adelle Sans"/>
              </a:rPr>
              <a:t>Become</a:t>
            </a:r>
            <a:r>
              <a:rPr sz="750" spc="-10" dirty="0">
                <a:solidFill>
                  <a:srgbClr val="231F20"/>
                </a:solidFill>
                <a:latin typeface="Adelle Sans"/>
                <a:cs typeface="Adelle Sans"/>
              </a:rPr>
              <a:t> </a:t>
            </a:r>
            <a:r>
              <a:rPr sz="750" dirty="0">
                <a:solidFill>
                  <a:srgbClr val="231F20"/>
                </a:solidFill>
                <a:latin typeface="Adelle Sans"/>
                <a:cs typeface="Adelle Sans"/>
              </a:rPr>
              <a:t>a</a:t>
            </a:r>
            <a:r>
              <a:rPr sz="750" spc="-5" dirty="0">
                <a:solidFill>
                  <a:srgbClr val="231F20"/>
                </a:solidFill>
                <a:latin typeface="Adelle Sans"/>
                <a:cs typeface="Adelle Sans"/>
              </a:rPr>
              <a:t> </a:t>
            </a:r>
            <a:r>
              <a:rPr sz="750" dirty="0">
                <a:solidFill>
                  <a:srgbClr val="231F20"/>
                </a:solidFill>
                <a:latin typeface="Adelle Sans"/>
                <a:cs typeface="Adelle Sans"/>
              </a:rPr>
              <a:t>member</a:t>
            </a:r>
            <a:r>
              <a:rPr sz="750" spc="-5" dirty="0">
                <a:solidFill>
                  <a:srgbClr val="231F20"/>
                </a:solidFill>
                <a:latin typeface="Adelle Sans"/>
                <a:cs typeface="Adelle Sans"/>
              </a:rPr>
              <a:t> </a:t>
            </a:r>
            <a:r>
              <a:rPr sz="750" dirty="0">
                <a:solidFill>
                  <a:srgbClr val="231F20"/>
                </a:solidFill>
                <a:latin typeface="Adelle Sans"/>
                <a:cs typeface="Adelle Sans"/>
              </a:rPr>
              <a:t>of</a:t>
            </a:r>
            <a:r>
              <a:rPr sz="750" spc="-10" dirty="0">
                <a:solidFill>
                  <a:srgbClr val="231F20"/>
                </a:solidFill>
                <a:latin typeface="Adelle Sans"/>
                <a:cs typeface="Adelle Sans"/>
              </a:rPr>
              <a:t> </a:t>
            </a:r>
            <a:r>
              <a:rPr sz="750" dirty="0">
                <a:solidFill>
                  <a:srgbClr val="231F20"/>
                </a:solidFill>
                <a:latin typeface="Adelle Sans"/>
                <a:cs typeface="Adelle Sans"/>
              </a:rPr>
              <a:t>the</a:t>
            </a:r>
            <a:r>
              <a:rPr sz="750" spc="-5" dirty="0">
                <a:solidFill>
                  <a:srgbClr val="231F20"/>
                </a:solidFill>
                <a:latin typeface="Adelle Sans"/>
                <a:cs typeface="Adelle Sans"/>
              </a:rPr>
              <a:t> </a:t>
            </a:r>
            <a:r>
              <a:rPr sz="750" dirty="0">
                <a:solidFill>
                  <a:srgbClr val="231F20"/>
                </a:solidFill>
                <a:latin typeface="Adelle Sans"/>
                <a:cs typeface="Adelle Sans"/>
              </a:rPr>
              <a:t>European</a:t>
            </a:r>
            <a:r>
              <a:rPr sz="750" spc="-5" dirty="0">
                <a:solidFill>
                  <a:srgbClr val="231F20"/>
                </a:solidFill>
                <a:latin typeface="Adelle Sans"/>
                <a:cs typeface="Adelle Sans"/>
              </a:rPr>
              <a:t> </a:t>
            </a:r>
            <a:r>
              <a:rPr sz="750" spc="-10" dirty="0">
                <a:solidFill>
                  <a:srgbClr val="231F20"/>
                </a:solidFill>
                <a:latin typeface="Adelle Sans"/>
                <a:cs typeface="Adelle Sans"/>
              </a:rPr>
              <a:t>Federation</a:t>
            </a:r>
            <a:r>
              <a:rPr sz="750" spc="500" dirty="0">
                <a:solidFill>
                  <a:srgbClr val="231F20"/>
                </a:solidFill>
                <a:latin typeface="Adelle Sans"/>
                <a:cs typeface="Adelle Sans"/>
              </a:rPr>
              <a:t> </a:t>
            </a:r>
            <a:r>
              <a:rPr sz="750" dirty="0">
                <a:solidFill>
                  <a:srgbClr val="231F20"/>
                </a:solidFill>
                <a:latin typeface="Adelle Sans"/>
                <a:cs typeface="Adelle Sans"/>
              </a:rPr>
              <a:t>of</a:t>
            </a:r>
            <a:r>
              <a:rPr sz="750" spc="-10" dirty="0">
                <a:solidFill>
                  <a:srgbClr val="231F20"/>
                </a:solidFill>
                <a:latin typeface="Adelle Sans"/>
                <a:cs typeface="Adelle Sans"/>
              </a:rPr>
              <a:t> Biotechnology.</a:t>
            </a:r>
            <a:endParaRPr sz="750" dirty="0">
              <a:latin typeface="Adelle Sans"/>
              <a:cs typeface="Adelle Sans"/>
            </a:endParaRPr>
          </a:p>
        </p:txBody>
      </p:sp>
      <p:sp>
        <p:nvSpPr>
          <p:cNvPr id="18" name="object 18">
            <a:extLst>
              <a:ext uri="{FF2B5EF4-FFF2-40B4-BE49-F238E27FC236}">
                <a16:creationId xmlns:a16="http://schemas.microsoft.com/office/drawing/2014/main" id="{C4101138-EEB9-316F-F907-1BC6FE1E050A}"/>
              </a:ext>
            </a:extLst>
          </p:cNvPr>
          <p:cNvSpPr txBox="1"/>
          <p:nvPr/>
        </p:nvSpPr>
        <p:spPr>
          <a:xfrm>
            <a:off x="6468312" y="806107"/>
            <a:ext cx="1969135" cy="2731770"/>
          </a:xfrm>
          <a:prstGeom prst="rect">
            <a:avLst/>
          </a:prstGeom>
        </p:spPr>
        <p:txBody>
          <a:bodyPr vert="horz" wrap="square" lIns="0" tIns="41275" rIns="0" bIns="0" rtlCol="0">
            <a:spAutoFit/>
          </a:bodyPr>
          <a:lstStyle/>
          <a:p>
            <a:pPr marL="12700">
              <a:lnSpc>
                <a:spcPct val="100000"/>
              </a:lnSpc>
              <a:spcBef>
                <a:spcPts val="325"/>
              </a:spcBef>
            </a:pPr>
            <a:r>
              <a:rPr sz="750" b="1" dirty="0">
                <a:solidFill>
                  <a:srgbClr val="231F20"/>
                </a:solidFill>
                <a:latin typeface="Adelle Sans"/>
                <a:cs typeface="Adelle Sans"/>
              </a:rPr>
              <a:t>Highlight</a:t>
            </a:r>
            <a:r>
              <a:rPr sz="750" b="1" spc="-10" dirty="0">
                <a:solidFill>
                  <a:srgbClr val="231F20"/>
                </a:solidFill>
                <a:latin typeface="Adelle Sans"/>
                <a:cs typeface="Adelle Sans"/>
              </a:rPr>
              <a:t> events</a:t>
            </a:r>
            <a:endParaRPr sz="750" dirty="0">
              <a:latin typeface="Adelle Sans"/>
              <a:cs typeface="Adelle Sans"/>
            </a:endParaRPr>
          </a:p>
          <a:p>
            <a:pPr marL="12700" marR="147955">
              <a:lnSpc>
                <a:spcPct val="125299"/>
              </a:lnSpc>
            </a:pPr>
            <a:r>
              <a:rPr sz="750" spc="-10" dirty="0">
                <a:solidFill>
                  <a:srgbClr val="231F20"/>
                </a:solidFill>
                <a:latin typeface="Adelle Sans"/>
                <a:cs typeface="Adelle Sans"/>
              </a:rPr>
              <a:t>Participate </a:t>
            </a:r>
            <a:r>
              <a:rPr sz="750" dirty="0">
                <a:solidFill>
                  <a:srgbClr val="231F20"/>
                </a:solidFill>
                <a:latin typeface="Adelle Sans"/>
                <a:cs typeface="Adelle Sans"/>
              </a:rPr>
              <a:t>in</a:t>
            </a:r>
            <a:r>
              <a:rPr sz="750" spc="-5" dirty="0">
                <a:solidFill>
                  <a:srgbClr val="231F20"/>
                </a:solidFill>
                <a:latin typeface="Adelle Sans"/>
                <a:cs typeface="Adelle Sans"/>
              </a:rPr>
              <a:t> </a:t>
            </a:r>
            <a:r>
              <a:rPr sz="750" dirty="0">
                <a:solidFill>
                  <a:srgbClr val="231F20"/>
                </a:solidFill>
                <a:latin typeface="Adelle Sans"/>
                <a:cs typeface="Adelle Sans"/>
              </a:rPr>
              <a:t>events</a:t>
            </a:r>
            <a:r>
              <a:rPr sz="750" spc="-5" dirty="0">
                <a:solidFill>
                  <a:srgbClr val="231F20"/>
                </a:solidFill>
                <a:latin typeface="Adelle Sans"/>
                <a:cs typeface="Adelle Sans"/>
              </a:rPr>
              <a:t> </a:t>
            </a:r>
            <a:r>
              <a:rPr sz="750" dirty="0">
                <a:solidFill>
                  <a:srgbClr val="231F20"/>
                </a:solidFill>
                <a:latin typeface="Adelle Sans"/>
                <a:cs typeface="Adelle Sans"/>
              </a:rPr>
              <a:t>that</a:t>
            </a:r>
            <a:r>
              <a:rPr sz="750" spc="-10" dirty="0">
                <a:solidFill>
                  <a:srgbClr val="231F20"/>
                </a:solidFill>
                <a:latin typeface="Adelle Sans"/>
                <a:cs typeface="Adelle Sans"/>
              </a:rPr>
              <a:t> </a:t>
            </a:r>
            <a:r>
              <a:rPr sz="750" dirty="0">
                <a:solidFill>
                  <a:srgbClr val="231F20"/>
                </a:solidFill>
                <a:latin typeface="Adelle Sans"/>
                <a:cs typeface="Adelle Sans"/>
              </a:rPr>
              <a:t>focus</a:t>
            </a:r>
            <a:r>
              <a:rPr sz="750" spc="-5" dirty="0">
                <a:solidFill>
                  <a:srgbClr val="231F20"/>
                </a:solidFill>
                <a:latin typeface="Adelle Sans"/>
                <a:cs typeface="Adelle Sans"/>
              </a:rPr>
              <a:t> </a:t>
            </a:r>
            <a:r>
              <a:rPr sz="750" dirty="0">
                <a:solidFill>
                  <a:srgbClr val="231F20"/>
                </a:solidFill>
                <a:latin typeface="Adelle Sans"/>
                <a:cs typeface="Adelle Sans"/>
              </a:rPr>
              <a:t>on</a:t>
            </a:r>
            <a:r>
              <a:rPr sz="750" spc="-5" dirty="0">
                <a:solidFill>
                  <a:srgbClr val="231F20"/>
                </a:solidFill>
                <a:latin typeface="Adelle Sans"/>
                <a:cs typeface="Adelle Sans"/>
              </a:rPr>
              <a:t> </a:t>
            </a:r>
            <a:r>
              <a:rPr sz="750" spc="-10" dirty="0">
                <a:solidFill>
                  <a:srgbClr val="231F20"/>
                </a:solidFill>
                <a:latin typeface="Adelle Sans"/>
                <a:cs typeface="Adelle Sans"/>
              </a:rPr>
              <a:t>current</a:t>
            </a:r>
            <a:r>
              <a:rPr sz="750" spc="500" dirty="0">
                <a:solidFill>
                  <a:srgbClr val="231F20"/>
                </a:solidFill>
                <a:latin typeface="Adelle Sans"/>
                <a:cs typeface="Adelle Sans"/>
              </a:rPr>
              <a:t> </a:t>
            </a:r>
            <a:r>
              <a:rPr sz="750" dirty="0">
                <a:solidFill>
                  <a:srgbClr val="231F20"/>
                </a:solidFill>
                <a:latin typeface="Adelle Sans"/>
                <a:cs typeface="Adelle Sans"/>
              </a:rPr>
              <a:t>challenges</a:t>
            </a:r>
            <a:r>
              <a:rPr sz="750" spc="-20" dirty="0">
                <a:solidFill>
                  <a:srgbClr val="231F20"/>
                </a:solidFill>
                <a:latin typeface="Adelle Sans"/>
                <a:cs typeface="Adelle Sans"/>
              </a:rPr>
              <a:t> </a:t>
            </a:r>
            <a:r>
              <a:rPr sz="750" dirty="0">
                <a:solidFill>
                  <a:srgbClr val="231F20"/>
                </a:solidFill>
                <a:latin typeface="Adelle Sans"/>
                <a:cs typeface="Adelle Sans"/>
              </a:rPr>
              <a:t>and</a:t>
            </a:r>
            <a:r>
              <a:rPr sz="750" spc="-10" dirty="0">
                <a:solidFill>
                  <a:srgbClr val="231F20"/>
                </a:solidFill>
                <a:latin typeface="Adelle Sans"/>
                <a:cs typeface="Adelle Sans"/>
              </a:rPr>
              <a:t> controversies.</a:t>
            </a:r>
            <a:endParaRPr sz="750" dirty="0">
              <a:latin typeface="Adelle Sans"/>
              <a:cs typeface="Adelle Sans"/>
            </a:endParaRPr>
          </a:p>
          <a:p>
            <a:pPr marL="12700">
              <a:lnSpc>
                <a:spcPct val="100000"/>
              </a:lnSpc>
              <a:spcBef>
                <a:spcPts val="760"/>
              </a:spcBef>
            </a:pPr>
            <a:r>
              <a:rPr sz="750" b="1" spc="-20" dirty="0">
                <a:solidFill>
                  <a:srgbClr val="231F20"/>
                </a:solidFill>
                <a:latin typeface="Adelle Sans"/>
                <a:cs typeface="Adelle Sans"/>
              </a:rPr>
              <a:t>Trade</a:t>
            </a:r>
            <a:r>
              <a:rPr sz="750" b="1" spc="15" dirty="0">
                <a:solidFill>
                  <a:srgbClr val="231F20"/>
                </a:solidFill>
                <a:latin typeface="Adelle Sans"/>
                <a:cs typeface="Adelle Sans"/>
              </a:rPr>
              <a:t> </a:t>
            </a:r>
            <a:r>
              <a:rPr sz="750" b="1" spc="-10" dirty="0">
                <a:solidFill>
                  <a:srgbClr val="231F20"/>
                </a:solidFill>
                <a:latin typeface="Adelle Sans"/>
                <a:cs typeface="Adelle Sans"/>
              </a:rPr>
              <a:t>exhibition</a:t>
            </a:r>
            <a:endParaRPr sz="750" dirty="0">
              <a:latin typeface="Adelle Sans"/>
              <a:cs typeface="Adelle Sans"/>
            </a:endParaRPr>
          </a:p>
          <a:p>
            <a:pPr marL="12700" marR="17145">
              <a:lnSpc>
                <a:spcPct val="125299"/>
              </a:lnSpc>
              <a:spcBef>
                <a:spcPts val="5"/>
              </a:spcBef>
            </a:pPr>
            <a:r>
              <a:rPr sz="750" dirty="0">
                <a:solidFill>
                  <a:srgbClr val="231F20"/>
                </a:solidFill>
                <a:latin typeface="Adelle Sans"/>
                <a:cs typeface="Adelle Sans"/>
              </a:rPr>
              <a:t>Get a closer look on the latest </a:t>
            </a:r>
            <a:r>
              <a:rPr sz="750" spc="-10" dirty="0">
                <a:solidFill>
                  <a:srgbClr val="231F20"/>
                </a:solidFill>
                <a:latin typeface="Adelle Sans"/>
                <a:cs typeface="Adelle Sans"/>
              </a:rPr>
              <a:t>innovations</a:t>
            </a:r>
            <a:r>
              <a:rPr sz="750" dirty="0">
                <a:solidFill>
                  <a:srgbClr val="231F20"/>
                </a:solidFill>
                <a:latin typeface="Adelle Sans"/>
                <a:cs typeface="Adelle Sans"/>
              </a:rPr>
              <a:t> </a:t>
            </a:r>
            <a:r>
              <a:rPr sz="750" spc="-25" dirty="0">
                <a:solidFill>
                  <a:srgbClr val="231F20"/>
                </a:solidFill>
                <a:latin typeface="Adelle Sans"/>
                <a:cs typeface="Adelle Sans"/>
              </a:rPr>
              <a:t>on</a:t>
            </a:r>
            <a:r>
              <a:rPr sz="750" spc="500" dirty="0">
                <a:solidFill>
                  <a:srgbClr val="231F20"/>
                </a:solidFill>
                <a:latin typeface="Adelle Sans"/>
                <a:cs typeface="Adelle Sans"/>
              </a:rPr>
              <a:t> </a:t>
            </a:r>
            <a:r>
              <a:rPr sz="750" dirty="0">
                <a:solidFill>
                  <a:srgbClr val="231F20"/>
                </a:solidFill>
                <a:latin typeface="Adelle Sans"/>
                <a:cs typeface="Adelle Sans"/>
              </a:rPr>
              <a:t>the</a:t>
            </a:r>
            <a:r>
              <a:rPr sz="750" spc="-10" dirty="0">
                <a:solidFill>
                  <a:srgbClr val="231F20"/>
                </a:solidFill>
                <a:latin typeface="Adelle Sans"/>
                <a:cs typeface="Adelle Sans"/>
              </a:rPr>
              <a:t> market.</a:t>
            </a:r>
            <a:endParaRPr sz="750" dirty="0">
              <a:latin typeface="Adelle Sans"/>
              <a:cs typeface="Adelle Sans"/>
            </a:endParaRPr>
          </a:p>
          <a:p>
            <a:pPr marL="12700">
              <a:lnSpc>
                <a:spcPct val="100000"/>
              </a:lnSpc>
              <a:spcBef>
                <a:spcPts val="760"/>
              </a:spcBef>
            </a:pPr>
            <a:r>
              <a:rPr sz="750" b="1" dirty="0">
                <a:solidFill>
                  <a:srgbClr val="231F20"/>
                </a:solidFill>
                <a:latin typeface="Adelle Sans"/>
                <a:cs typeface="Adelle Sans"/>
              </a:rPr>
              <a:t>Become a </a:t>
            </a:r>
            <a:r>
              <a:rPr sz="750" b="1" spc="-10" dirty="0">
                <a:solidFill>
                  <a:srgbClr val="231F20"/>
                </a:solidFill>
                <a:latin typeface="Adelle Sans"/>
                <a:cs typeface="Adelle Sans"/>
              </a:rPr>
              <a:t>sponsor</a:t>
            </a:r>
            <a:endParaRPr sz="750" dirty="0">
              <a:latin typeface="Adelle Sans"/>
              <a:cs typeface="Adelle Sans"/>
            </a:endParaRPr>
          </a:p>
          <a:p>
            <a:pPr marL="12700" marR="5080">
              <a:lnSpc>
                <a:spcPct val="125299"/>
              </a:lnSpc>
            </a:pPr>
            <a:r>
              <a:rPr sz="750" dirty="0">
                <a:solidFill>
                  <a:srgbClr val="231F20"/>
                </a:solidFill>
                <a:latin typeface="Adelle Sans"/>
                <a:cs typeface="Adelle Sans"/>
              </a:rPr>
              <a:t>Present</a:t>
            </a:r>
            <a:r>
              <a:rPr sz="750" spc="-15" dirty="0">
                <a:solidFill>
                  <a:srgbClr val="231F20"/>
                </a:solidFill>
                <a:latin typeface="Adelle Sans"/>
                <a:cs typeface="Adelle Sans"/>
              </a:rPr>
              <a:t> </a:t>
            </a:r>
            <a:r>
              <a:rPr sz="750" dirty="0">
                <a:solidFill>
                  <a:srgbClr val="231F20"/>
                </a:solidFill>
                <a:latin typeface="Adelle Sans"/>
                <a:cs typeface="Adelle Sans"/>
              </a:rPr>
              <a:t>your</a:t>
            </a:r>
            <a:r>
              <a:rPr sz="750" spc="-15" dirty="0">
                <a:solidFill>
                  <a:srgbClr val="231F20"/>
                </a:solidFill>
                <a:latin typeface="Adelle Sans"/>
                <a:cs typeface="Adelle Sans"/>
              </a:rPr>
              <a:t> </a:t>
            </a:r>
            <a:r>
              <a:rPr sz="750" dirty="0">
                <a:solidFill>
                  <a:srgbClr val="231F20"/>
                </a:solidFill>
                <a:latin typeface="Adelle Sans"/>
                <a:cs typeface="Adelle Sans"/>
              </a:rPr>
              <a:t>products,</a:t>
            </a:r>
            <a:r>
              <a:rPr sz="750" spc="-10" dirty="0">
                <a:solidFill>
                  <a:srgbClr val="231F20"/>
                </a:solidFill>
                <a:latin typeface="Adelle Sans"/>
                <a:cs typeface="Adelle Sans"/>
              </a:rPr>
              <a:t> </a:t>
            </a:r>
            <a:r>
              <a:rPr sz="750" dirty="0">
                <a:solidFill>
                  <a:srgbClr val="231F20"/>
                </a:solidFill>
                <a:latin typeface="Adelle Sans"/>
                <a:cs typeface="Adelle Sans"/>
              </a:rPr>
              <a:t>services</a:t>
            </a:r>
            <a:r>
              <a:rPr sz="750" spc="-15" dirty="0">
                <a:solidFill>
                  <a:srgbClr val="231F20"/>
                </a:solidFill>
                <a:latin typeface="Adelle Sans"/>
                <a:cs typeface="Adelle Sans"/>
              </a:rPr>
              <a:t> </a:t>
            </a:r>
            <a:r>
              <a:rPr sz="750" dirty="0">
                <a:solidFill>
                  <a:srgbClr val="231F20"/>
                </a:solidFill>
                <a:latin typeface="Adelle Sans"/>
                <a:cs typeface="Adelle Sans"/>
              </a:rPr>
              <a:t>or</a:t>
            </a:r>
            <a:r>
              <a:rPr sz="750" spc="-10" dirty="0">
                <a:solidFill>
                  <a:srgbClr val="231F20"/>
                </a:solidFill>
                <a:latin typeface="Adelle Sans"/>
                <a:cs typeface="Adelle Sans"/>
              </a:rPr>
              <a:t> activities</a:t>
            </a:r>
            <a:r>
              <a:rPr sz="750" spc="500" dirty="0">
                <a:solidFill>
                  <a:srgbClr val="231F20"/>
                </a:solidFill>
                <a:latin typeface="Adelle Sans"/>
                <a:cs typeface="Adelle Sans"/>
              </a:rPr>
              <a:t> </a:t>
            </a:r>
            <a:r>
              <a:rPr sz="750" dirty="0">
                <a:solidFill>
                  <a:srgbClr val="231F20"/>
                </a:solidFill>
                <a:latin typeface="Adelle Sans"/>
                <a:cs typeface="Adelle Sans"/>
              </a:rPr>
              <a:t>and</a:t>
            </a:r>
            <a:r>
              <a:rPr sz="750" spc="5" dirty="0">
                <a:solidFill>
                  <a:srgbClr val="231F20"/>
                </a:solidFill>
                <a:latin typeface="Adelle Sans"/>
                <a:cs typeface="Adelle Sans"/>
              </a:rPr>
              <a:t> </a:t>
            </a:r>
            <a:r>
              <a:rPr sz="750" dirty="0">
                <a:solidFill>
                  <a:srgbClr val="231F20"/>
                </a:solidFill>
                <a:latin typeface="Adelle Sans"/>
                <a:cs typeface="Adelle Sans"/>
              </a:rPr>
              <a:t>network</a:t>
            </a:r>
            <a:r>
              <a:rPr sz="750" spc="15" dirty="0">
                <a:solidFill>
                  <a:srgbClr val="231F20"/>
                </a:solidFill>
                <a:latin typeface="Adelle Sans"/>
                <a:cs typeface="Adelle Sans"/>
              </a:rPr>
              <a:t> </a:t>
            </a:r>
            <a:r>
              <a:rPr sz="750" dirty="0">
                <a:solidFill>
                  <a:srgbClr val="231F20"/>
                </a:solidFill>
                <a:latin typeface="Adelle Sans"/>
                <a:cs typeface="Adelle Sans"/>
              </a:rPr>
              <a:t>with</a:t>
            </a:r>
            <a:r>
              <a:rPr sz="750" spc="20" dirty="0">
                <a:solidFill>
                  <a:srgbClr val="231F20"/>
                </a:solidFill>
                <a:latin typeface="Adelle Sans"/>
                <a:cs typeface="Adelle Sans"/>
              </a:rPr>
              <a:t> </a:t>
            </a:r>
            <a:r>
              <a:rPr sz="750" dirty="0">
                <a:solidFill>
                  <a:srgbClr val="231F20"/>
                </a:solidFill>
                <a:latin typeface="Adelle Sans"/>
                <a:cs typeface="Adelle Sans"/>
              </a:rPr>
              <a:t>800+</a:t>
            </a:r>
            <a:r>
              <a:rPr sz="750" spc="15" dirty="0">
                <a:solidFill>
                  <a:srgbClr val="231F20"/>
                </a:solidFill>
                <a:latin typeface="Adelle Sans"/>
                <a:cs typeface="Adelle Sans"/>
              </a:rPr>
              <a:t> </a:t>
            </a:r>
            <a:r>
              <a:rPr sz="750" spc="-10" dirty="0">
                <a:solidFill>
                  <a:srgbClr val="231F20"/>
                </a:solidFill>
                <a:latin typeface="Adelle Sans"/>
                <a:cs typeface="Adelle Sans"/>
              </a:rPr>
              <a:t>biotechnologists</a:t>
            </a:r>
            <a:r>
              <a:rPr sz="750" spc="20" dirty="0">
                <a:solidFill>
                  <a:srgbClr val="231F20"/>
                </a:solidFill>
                <a:latin typeface="Adelle Sans"/>
                <a:cs typeface="Adelle Sans"/>
              </a:rPr>
              <a:t> </a:t>
            </a:r>
            <a:r>
              <a:rPr sz="750" spc="-20" dirty="0">
                <a:solidFill>
                  <a:srgbClr val="231F20"/>
                </a:solidFill>
                <a:latin typeface="Adelle Sans"/>
                <a:cs typeface="Adelle Sans"/>
              </a:rPr>
              <a:t>from</a:t>
            </a:r>
            <a:r>
              <a:rPr sz="750" spc="500" dirty="0">
                <a:solidFill>
                  <a:srgbClr val="231F20"/>
                </a:solidFill>
                <a:latin typeface="Adelle Sans"/>
                <a:cs typeface="Adelle Sans"/>
              </a:rPr>
              <a:t> </a:t>
            </a:r>
            <a:r>
              <a:rPr sz="750" dirty="0">
                <a:solidFill>
                  <a:srgbClr val="231F20"/>
                </a:solidFill>
                <a:latin typeface="Adelle Sans"/>
                <a:cs typeface="Adelle Sans"/>
              </a:rPr>
              <a:t>academia</a:t>
            </a:r>
            <a:r>
              <a:rPr sz="750" spc="-15" dirty="0">
                <a:solidFill>
                  <a:srgbClr val="231F20"/>
                </a:solidFill>
                <a:latin typeface="Adelle Sans"/>
                <a:cs typeface="Adelle Sans"/>
              </a:rPr>
              <a:t> </a:t>
            </a:r>
            <a:r>
              <a:rPr sz="750" dirty="0">
                <a:solidFill>
                  <a:srgbClr val="231F20"/>
                </a:solidFill>
                <a:latin typeface="Adelle Sans"/>
                <a:cs typeface="Adelle Sans"/>
              </a:rPr>
              <a:t>and</a:t>
            </a:r>
            <a:r>
              <a:rPr sz="750" spc="-10" dirty="0">
                <a:solidFill>
                  <a:srgbClr val="231F20"/>
                </a:solidFill>
                <a:latin typeface="Adelle Sans"/>
                <a:cs typeface="Adelle Sans"/>
              </a:rPr>
              <a:t> </a:t>
            </a:r>
            <a:r>
              <a:rPr sz="750" dirty="0">
                <a:solidFill>
                  <a:srgbClr val="231F20"/>
                </a:solidFill>
                <a:latin typeface="Adelle Sans"/>
                <a:cs typeface="Adelle Sans"/>
              </a:rPr>
              <a:t>industry</a:t>
            </a:r>
            <a:r>
              <a:rPr sz="750" spc="-15" dirty="0">
                <a:solidFill>
                  <a:srgbClr val="231F20"/>
                </a:solidFill>
                <a:latin typeface="Adelle Sans"/>
                <a:cs typeface="Adelle Sans"/>
              </a:rPr>
              <a:t> </a:t>
            </a:r>
            <a:r>
              <a:rPr sz="750" dirty="0">
                <a:solidFill>
                  <a:srgbClr val="231F20"/>
                </a:solidFill>
                <a:latin typeface="Adelle Sans"/>
                <a:cs typeface="Adelle Sans"/>
              </a:rPr>
              <a:t>from</a:t>
            </a:r>
            <a:r>
              <a:rPr sz="750" spc="-10" dirty="0">
                <a:solidFill>
                  <a:srgbClr val="231F20"/>
                </a:solidFill>
                <a:latin typeface="Adelle Sans"/>
                <a:cs typeface="Adelle Sans"/>
              </a:rPr>
              <a:t> </a:t>
            </a:r>
            <a:r>
              <a:rPr sz="750" dirty="0">
                <a:solidFill>
                  <a:srgbClr val="231F20"/>
                </a:solidFill>
                <a:latin typeface="Adelle Sans"/>
                <a:cs typeface="Adelle Sans"/>
              </a:rPr>
              <a:t>60+</a:t>
            </a:r>
            <a:r>
              <a:rPr sz="750" spc="-10" dirty="0">
                <a:solidFill>
                  <a:srgbClr val="231F20"/>
                </a:solidFill>
                <a:latin typeface="Adelle Sans"/>
                <a:cs typeface="Adelle Sans"/>
              </a:rPr>
              <a:t> countries.</a:t>
            </a:r>
            <a:endParaRPr sz="750" dirty="0">
              <a:latin typeface="Adelle Sans"/>
              <a:cs typeface="Adelle Sans"/>
            </a:endParaRPr>
          </a:p>
          <a:p>
            <a:pPr marL="12700">
              <a:lnSpc>
                <a:spcPct val="100000"/>
              </a:lnSpc>
              <a:spcBef>
                <a:spcPts val="760"/>
              </a:spcBef>
            </a:pPr>
            <a:r>
              <a:rPr sz="750" b="1" spc="-10" dirty="0">
                <a:solidFill>
                  <a:srgbClr val="231F20"/>
                </a:solidFill>
                <a:latin typeface="Adelle Sans"/>
                <a:cs typeface="Adelle Sans"/>
              </a:rPr>
              <a:t>Satellite</a:t>
            </a:r>
            <a:r>
              <a:rPr sz="750" b="1" spc="40" dirty="0">
                <a:solidFill>
                  <a:srgbClr val="231F20"/>
                </a:solidFill>
                <a:latin typeface="Adelle Sans"/>
                <a:cs typeface="Adelle Sans"/>
              </a:rPr>
              <a:t> </a:t>
            </a:r>
            <a:r>
              <a:rPr sz="750" b="1" spc="-10" dirty="0">
                <a:solidFill>
                  <a:srgbClr val="231F20"/>
                </a:solidFill>
                <a:latin typeface="Adelle Sans"/>
                <a:cs typeface="Adelle Sans"/>
              </a:rPr>
              <a:t>events</a:t>
            </a:r>
            <a:endParaRPr sz="750" dirty="0">
              <a:latin typeface="Adelle Sans"/>
              <a:cs typeface="Adelle Sans"/>
            </a:endParaRPr>
          </a:p>
          <a:p>
            <a:pPr marL="12700" marR="251460">
              <a:lnSpc>
                <a:spcPct val="125299"/>
              </a:lnSpc>
            </a:pPr>
            <a:r>
              <a:rPr sz="750" spc="-10" dirty="0">
                <a:solidFill>
                  <a:srgbClr val="231F20"/>
                </a:solidFill>
                <a:latin typeface="Adelle Sans"/>
                <a:cs typeface="Adelle Sans"/>
              </a:rPr>
              <a:t>Attend</a:t>
            </a:r>
            <a:r>
              <a:rPr sz="750" spc="-25" dirty="0">
                <a:solidFill>
                  <a:srgbClr val="231F20"/>
                </a:solidFill>
                <a:latin typeface="Adelle Sans"/>
                <a:cs typeface="Adelle Sans"/>
              </a:rPr>
              <a:t> </a:t>
            </a:r>
            <a:r>
              <a:rPr sz="750" dirty="0">
                <a:solidFill>
                  <a:srgbClr val="231F20"/>
                </a:solidFill>
                <a:latin typeface="Adelle Sans"/>
                <a:cs typeface="Adelle Sans"/>
              </a:rPr>
              <a:t>accompanying</a:t>
            </a:r>
            <a:r>
              <a:rPr sz="750" spc="-20" dirty="0">
                <a:solidFill>
                  <a:srgbClr val="231F20"/>
                </a:solidFill>
                <a:latin typeface="Adelle Sans"/>
                <a:cs typeface="Adelle Sans"/>
              </a:rPr>
              <a:t> </a:t>
            </a:r>
            <a:r>
              <a:rPr sz="750" dirty="0">
                <a:solidFill>
                  <a:srgbClr val="231F20"/>
                </a:solidFill>
                <a:latin typeface="Adelle Sans"/>
                <a:cs typeface="Adelle Sans"/>
              </a:rPr>
              <a:t>events</a:t>
            </a:r>
            <a:r>
              <a:rPr sz="750" spc="-25" dirty="0">
                <a:solidFill>
                  <a:srgbClr val="231F20"/>
                </a:solidFill>
                <a:latin typeface="Adelle Sans"/>
                <a:cs typeface="Adelle Sans"/>
              </a:rPr>
              <a:t> </a:t>
            </a:r>
            <a:r>
              <a:rPr sz="750" dirty="0">
                <a:solidFill>
                  <a:srgbClr val="231F20"/>
                </a:solidFill>
                <a:latin typeface="Adelle Sans"/>
                <a:cs typeface="Adelle Sans"/>
              </a:rPr>
              <a:t>–</a:t>
            </a:r>
            <a:r>
              <a:rPr sz="750" spc="-20" dirty="0">
                <a:solidFill>
                  <a:srgbClr val="231F20"/>
                </a:solidFill>
                <a:latin typeface="Adelle Sans"/>
                <a:cs typeface="Adelle Sans"/>
              </a:rPr>
              <a:t> </a:t>
            </a:r>
            <a:r>
              <a:rPr sz="750" dirty="0">
                <a:solidFill>
                  <a:srgbClr val="231F20"/>
                </a:solidFill>
                <a:latin typeface="Adelle Sans"/>
                <a:cs typeface="Adelle Sans"/>
              </a:rPr>
              <a:t>view</a:t>
            </a:r>
            <a:r>
              <a:rPr sz="750" spc="-25" dirty="0">
                <a:solidFill>
                  <a:srgbClr val="231F20"/>
                </a:solidFill>
                <a:latin typeface="Adelle Sans"/>
                <a:cs typeface="Adelle Sans"/>
              </a:rPr>
              <a:t> the</a:t>
            </a:r>
            <a:r>
              <a:rPr sz="750" spc="500" dirty="0">
                <a:solidFill>
                  <a:srgbClr val="231F20"/>
                </a:solidFill>
                <a:latin typeface="Adelle Sans"/>
                <a:cs typeface="Adelle Sans"/>
              </a:rPr>
              <a:t> </a:t>
            </a:r>
            <a:r>
              <a:rPr sz="750" spc="-10" dirty="0">
                <a:solidFill>
                  <a:srgbClr val="231F20"/>
                </a:solidFill>
                <a:latin typeface="Adelle Sans"/>
                <a:cs typeface="Adelle Sans"/>
              </a:rPr>
              <a:t>Programme</a:t>
            </a:r>
            <a:r>
              <a:rPr sz="750" spc="-15" dirty="0">
                <a:solidFill>
                  <a:srgbClr val="231F20"/>
                </a:solidFill>
                <a:latin typeface="Adelle Sans"/>
                <a:cs typeface="Adelle Sans"/>
              </a:rPr>
              <a:t> </a:t>
            </a:r>
            <a:r>
              <a:rPr sz="750" dirty="0">
                <a:solidFill>
                  <a:srgbClr val="231F20"/>
                </a:solidFill>
                <a:latin typeface="Adelle Sans"/>
                <a:cs typeface="Adelle Sans"/>
              </a:rPr>
              <a:t>for</a:t>
            </a:r>
            <a:r>
              <a:rPr sz="750" spc="-5" dirty="0">
                <a:solidFill>
                  <a:srgbClr val="231F20"/>
                </a:solidFill>
                <a:latin typeface="Adelle Sans"/>
                <a:cs typeface="Adelle Sans"/>
              </a:rPr>
              <a:t> </a:t>
            </a:r>
            <a:r>
              <a:rPr sz="750" dirty="0">
                <a:solidFill>
                  <a:srgbClr val="231F20"/>
                </a:solidFill>
                <a:latin typeface="Adelle Sans"/>
                <a:cs typeface="Adelle Sans"/>
              </a:rPr>
              <a:t>regular </a:t>
            </a:r>
            <a:r>
              <a:rPr sz="750" spc="-10" dirty="0">
                <a:solidFill>
                  <a:srgbClr val="231F20"/>
                </a:solidFill>
                <a:latin typeface="Adelle Sans"/>
                <a:cs typeface="Adelle Sans"/>
              </a:rPr>
              <a:t>updates.</a:t>
            </a:r>
            <a:endParaRPr sz="750" dirty="0">
              <a:latin typeface="Adelle Sans"/>
              <a:cs typeface="Adelle Sans"/>
            </a:endParaRPr>
          </a:p>
          <a:p>
            <a:pPr marL="12700">
              <a:lnSpc>
                <a:spcPct val="100000"/>
              </a:lnSpc>
              <a:spcBef>
                <a:spcPts val="760"/>
              </a:spcBef>
            </a:pPr>
            <a:r>
              <a:rPr sz="750" b="1" spc="-10" dirty="0">
                <a:solidFill>
                  <a:srgbClr val="231F20"/>
                </a:solidFill>
                <a:latin typeface="Adelle Sans"/>
                <a:cs typeface="Adelle Sans"/>
              </a:rPr>
              <a:t>Publications</a:t>
            </a:r>
            <a:r>
              <a:rPr sz="750" b="1" spc="75" dirty="0">
                <a:solidFill>
                  <a:srgbClr val="231F20"/>
                </a:solidFill>
                <a:latin typeface="Adelle Sans"/>
                <a:cs typeface="Adelle Sans"/>
              </a:rPr>
              <a:t> </a:t>
            </a:r>
            <a:r>
              <a:rPr sz="750" b="1" spc="-10" dirty="0">
                <a:solidFill>
                  <a:srgbClr val="231F20"/>
                </a:solidFill>
                <a:latin typeface="Adelle Sans"/>
                <a:cs typeface="Adelle Sans"/>
              </a:rPr>
              <a:t>Workshop</a:t>
            </a:r>
            <a:endParaRPr sz="750" dirty="0">
              <a:latin typeface="Adelle Sans"/>
              <a:cs typeface="Adelle Sans"/>
            </a:endParaRPr>
          </a:p>
          <a:p>
            <a:pPr marL="12700" marR="107314">
              <a:lnSpc>
                <a:spcPct val="125299"/>
              </a:lnSpc>
            </a:pPr>
            <a:r>
              <a:rPr sz="750" dirty="0">
                <a:solidFill>
                  <a:srgbClr val="231F20"/>
                </a:solidFill>
                <a:latin typeface="Adelle Sans"/>
                <a:cs typeface="Adelle Sans"/>
              </a:rPr>
              <a:t>Designed</a:t>
            </a:r>
            <a:r>
              <a:rPr sz="750" spc="-10" dirty="0">
                <a:solidFill>
                  <a:srgbClr val="231F20"/>
                </a:solidFill>
                <a:latin typeface="Adelle Sans"/>
                <a:cs typeface="Adelle Sans"/>
              </a:rPr>
              <a:t> </a:t>
            </a:r>
            <a:r>
              <a:rPr sz="750" dirty="0">
                <a:solidFill>
                  <a:srgbClr val="231F20"/>
                </a:solidFill>
                <a:latin typeface="Adelle Sans"/>
                <a:cs typeface="Adelle Sans"/>
              </a:rPr>
              <a:t>to</a:t>
            </a:r>
            <a:r>
              <a:rPr sz="750" spc="-5" dirty="0">
                <a:solidFill>
                  <a:srgbClr val="231F20"/>
                </a:solidFill>
                <a:latin typeface="Adelle Sans"/>
                <a:cs typeface="Adelle Sans"/>
              </a:rPr>
              <a:t> </a:t>
            </a:r>
            <a:r>
              <a:rPr sz="750" dirty="0">
                <a:solidFill>
                  <a:srgbClr val="231F20"/>
                </a:solidFill>
                <a:latin typeface="Adelle Sans"/>
                <a:cs typeface="Adelle Sans"/>
              </a:rPr>
              <a:t>help</a:t>
            </a:r>
            <a:r>
              <a:rPr sz="750" spc="-10" dirty="0">
                <a:solidFill>
                  <a:srgbClr val="231F20"/>
                </a:solidFill>
                <a:latin typeface="Adelle Sans"/>
                <a:cs typeface="Adelle Sans"/>
              </a:rPr>
              <a:t> </a:t>
            </a:r>
            <a:r>
              <a:rPr sz="750" dirty="0">
                <a:solidFill>
                  <a:srgbClr val="231F20"/>
                </a:solidFill>
                <a:latin typeface="Adelle Sans"/>
                <a:cs typeface="Adelle Sans"/>
              </a:rPr>
              <a:t>young</a:t>
            </a:r>
            <a:r>
              <a:rPr sz="750" spc="-5" dirty="0">
                <a:solidFill>
                  <a:srgbClr val="231F20"/>
                </a:solidFill>
                <a:latin typeface="Adelle Sans"/>
                <a:cs typeface="Adelle Sans"/>
              </a:rPr>
              <a:t> </a:t>
            </a:r>
            <a:r>
              <a:rPr sz="750" spc="-10" dirty="0">
                <a:solidFill>
                  <a:srgbClr val="231F20"/>
                </a:solidFill>
                <a:latin typeface="Adelle Sans"/>
                <a:cs typeface="Adelle Sans"/>
              </a:rPr>
              <a:t>biotechnologists</a:t>
            </a:r>
            <a:r>
              <a:rPr sz="750" spc="500" dirty="0">
                <a:solidFill>
                  <a:srgbClr val="231F20"/>
                </a:solidFill>
                <a:latin typeface="Adelle Sans"/>
                <a:cs typeface="Adelle Sans"/>
              </a:rPr>
              <a:t> </a:t>
            </a:r>
            <a:r>
              <a:rPr sz="750" dirty="0">
                <a:solidFill>
                  <a:srgbClr val="231F20"/>
                </a:solidFill>
                <a:latin typeface="Adelle Sans"/>
                <a:cs typeface="Adelle Sans"/>
              </a:rPr>
              <a:t>publish</a:t>
            </a:r>
            <a:r>
              <a:rPr sz="750" spc="-10" dirty="0">
                <a:solidFill>
                  <a:srgbClr val="231F20"/>
                </a:solidFill>
                <a:latin typeface="Adelle Sans"/>
                <a:cs typeface="Adelle Sans"/>
              </a:rPr>
              <a:t> </a:t>
            </a:r>
            <a:r>
              <a:rPr sz="750" dirty="0">
                <a:solidFill>
                  <a:srgbClr val="231F20"/>
                </a:solidFill>
                <a:latin typeface="Adelle Sans"/>
                <a:cs typeface="Adelle Sans"/>
              </a:rPr>
              <a:t>their</a:t>
            </a:r>
            <a:r>
              <a:rPr sz="750" spc="-5" dirty="0">
                <a:solidFill>
                  <a:srgbClr val="231F20"/>
                </a:solidFill>
                <a:latin typeface="Adelle Sans"/>
                <a:cs typeface="Adelle Sans"/>
              </a:rPr>
              <a:t> </a:t>
            </a:r>
            <a:r>
              <a:rPr sz="750" dirty="0">
                <a:solidFill>
                  <a:srgbClr val="231F20"/>
                </a:solidFill>
                <a:latin typeface="Adelle Sans"/>
                <a:cs typeface="Adelle Sans"/>
              </a:rPr>
              <a:t>work</a:t>
            </a:r>
            <a:r>
              <a:rPr sz="750" spc="-10" dirty="0">
                <a:solidFill>
                  <a:srgbClr val="231F20"/>
                </a:solidFill>
                <a:latin typeface="Adelle Sans"/>
                <a:cs typeface="Adelle Sans"/>
              </a:rPr>
              <a:t> </a:t>
            </a:r>
            <a:r>
              <a:rPr sz="750" dirty="0">
                <a:solidFill>
                  <a:srgbClr val="231F20"/>
                </a:solidFill>
                <a:latin typeface="Adelle Sans"/>
                <a:cs typeface="Adelle Sans"/>
              </a:rPr>
              <a:t>in</a:t>
            </a:r>
            <a:r>
              <a:rPr sz="750" spc="-5" dirty="0">
                <a:solidFill>
                  <a:srgbClr val="231F20"/>
                </a:solidFill>
                <a:latin typeface="Adelle Sans"/>
                <a:cs typeface="Adelle Sans"/>
              </a:rPr>
              <a:t> </a:t>
            </a:r>
            <a:r>
              <a:rPr sz="750" dirty="0">
                <a:solidFill>
                  <a:srgbClr val="231F20"/>
                </a:solidFill>
                <a:latin typeface="Adelle Sans"/>
                <a:cs typeface="Adelle Sans"/>
              </a:rPr>
              <a:t>leading</a:t>
            </a:r>
            <a:r>
              <a:rPr sz="750" spc="-5" dirty="0">
                <a:solidFill>
                  <a:srgbClr val="231F20"/>
                </a:solidFill>
                <a:latin typeface="Adelle Sans"/>
                <a:cs typeface="Adelle Sans"/>
              </a:rPr>
              <a:t> </a:t>
            </a:r>
            <a:r>
              <a:rPr sz="750" spc="-10" dirty="0">
                <a:solidFill>
                  <a:srgbClr val="231F20"/>
                </a:solidFill>
                <a:latin typeface="Adelle Sans"/>
                <a:cs typeface="Adelle Sans"/>
              </a:rPr>
              <a:t>biotechnology</a:t>
            </a:r>
            <a:r>
              <a:rPr sz="750" spc="500" dirty="0">
                <a:solidFill>
                  <a:srgbClr val="231F20"/>
                </a:solidFill>
                <a:latin typeface="Adelle Sans"/>
                <a:cs typeface="Adelle Sans"/>
              </a:rPr>
              <a:t> </a:t>
            </a:r>
            <a:r>
              <a:rPr sz="750" spc="-10" dirty="0">
                <a:solidFill>
                  <a:srgbClr val="231F20"/>
                </a:solidFill>
                <a:latin typeface="Adelle Sans"/>
                <a:cs typeface="Adelle Sans"/>
              </a:rPr>
              <a:t>journals.</a:t>
            </a:r>
            <a:endParaRPr sz="750" dirty="0">
              <a:latin typeface="Adelle Sans"/>
              <a:cs typeface="Adelle Sans"/>
            </a:endParaRPr>
          </a:p>
        </p:txBody>
      </p:sp>
      <p:sp>
        <p:nvSpPr>
          <p:cNvPr id="19" name="object 19">
            <a:extLst>
              <a:ext uri="{FF2B5EF4-FFF2-40B4-BE49-F238E27FC236}">
                <a16:creationId xmlns:a16="http://schemas.microsoft.com/office/drawing/2014/main" id="{1A4D2409-43B3-46B6-44A0-E850F7F7315F}"/>
              </a:ext>
            </a:extLst>
          </p:cNvPr>
          <p:cNvSpPr txBox="1"/>
          <p:nvPr/>
        </p:nvSpPr>
        <p:spPr>
          <a:xfrm>
            <a:off x="1362500" y="4043186"/>
            <a:ext cx="1750695" cy="666750"/>
          </a:xfrm>
          <a:prstGeom prst="rect">
            <a:avLst/>
          </a:prstGeom>
        </p:spPr>
        <p:txBody>
          <a:bodyPr vert="horz" wrap="square" lIns="0" tIns="59055" rIns="0" bIns="0" rtlCol="0">
            <a:spAutoFit/>
          </a:bodyPr>
          <a:lstStyle/>
          <a:p>
            <a:pPr marL="12700">
              <a:lnSpc>
                <a:spcPct val="100000"/>
              </a:lnSpc>
              <a:spcBef>
                <a:spcPts val="465"/>
              </a:spcBef>
            </a:pPr>
            <a:r>
              <a:rPr sz="1350" b="1" dirty="0">
                <a:solidFill>
                  <a:srgbClr val="FFFFFF"/>
                </a:solidFill>
                <a:latin typeface="Adelle Sans"/>
                <a:cs typeface="Adelle Sans"/>
              </a:rPr>
              <a:t>REGISTER</a:t>
            </a:r>
            <a:r>
              <a:rPr sz="1350" b="1" spc="40" dirty="0">
                <a:solidFill>
                  <a:srgbClr val="FFFFFF"/>
                </a:solidFill>
                <a:latin typeface="Adelle Sans"/>
                <a:cs typeface="Adelle Sans"/>
              </a:rPr>
              <a:t> </a:t>
            </a:r>
            <a:r>
              <a:rPr sz="1350" b="1" spc="-25" dirty="0">
                <a:solidFill>
                  <a:srgbClr val="FFFFFF"/>
                </a:solidFill>
                <a:latin typeface="Adelle Sans"/>
                <a:cs typeface="Adelle Sans"/>
              </a:rPr>
              <a:t>NOW</a:t>
            </a:r>
            <a:endParaRPr sz="1350" dirty="0">
              <a:latin typeface="Adelle Sans"/>
              <a:cs typeface="Adelle Sans"/>
            </a:endParaRPr>
          </a:p>
          <a:p>
            <a:pPr marL="12700">
              <a:lnSpc>
                <a:spcPct val="100000"/>
              </a:lnSpc>
              <a:spcBef>
                <a:spcPts val="295"/>
              </a:spcBef>
            </a:pPr>
            <a:r>
              <a:rPr sz="1000" dirty="0">
                <a:solidFill>
                  <a:srgbClr val="FFFFFF"/>
                </a:solidFill>
                <a:latin typeface="Adelle Sans"/>
                <a:cs typeface="Adelle Sans"/>
              </a:rPr>
              <a:t>For</a:t>
            </a:r>
            <a:r>
              <a:rPr sz="1000" spc="70" dirty="0">
                <a:solidFill>
                  <a:srgbClr val="FFFFFF"/>
                </a:solidFill>
                <a:latin typeface="Adelle Sans"/>
                <a:cs typeface="Adelle Sans"/>
              </a:rPr>
              <a:t> </a:t>
            </a:r>
            <a:r>
              <a:rPr sz="1000" dirty="0">
                <a:solidFill>
                  <a:srgbClr val="FFFFFF"/>
                </a:solidFill>
                <a:latin typeface="Adelle Sans"/>
                <a:cs typeface="Adelle Sans"/>
              </a:rPr>
              <a:t>further</a:t>
            </a:r>
            <a:r>
              <a:rPr sz="1000" spc="75" dirty="0">
                <a:solidFill>
                  <a:srgbClr val="FFFFFF"/>
                </a:solidFill>
                <a:latin typeface="Adelle Sans"/>
                <a:cs typeface="Adelle Sans"/>
              </a:rPr>
              <a:t> </a:t>
            </a:r>
            <a:r>
              <a:rPr sz="1000" dirty="0">
                <a:solidFill>
                  <a:srgbClr val="FFFFFF"/>
                </a:solidFill>
                <a:latin typeface="Adelle Sans"/>
                <a:cs typeface="Adelle Sans"/>
              </a:rPr>
              <a:t>information</a:t>
            </a:r>
            <a:r>
              <a:rPr sz="1000" spc="70" dirty="0">
                <a:solidFill>
                  <a:srgbClr val="FFFFFF"/>
                </a:solidFill>
                <a:latin typeface="Adelle Sans"/>
                <a:cs typeface="Adelle Sans"/>
              </a:rPr>
              <a:t> </a:t>
            </a:r>
            <a:r>
              <a:rPr sz="1000" spc="-10" dirty="0">
                <a:solidFill>
                  <a:srgbClr val="FFFFFF"/>
                </a:solidFill>
                <a:latin typeface="Adelle Sans"/>
                <a:cs typeface="Adelle Sans"/>
              </a:rPr>
              <a:t>email:</a:t>
            </a:r>
            <a:endParaRPr sz="1000" dirty="0">
              <a:latin typeface="Adelle Sans"/>
              <a:cs typeface="Adelle Sans"/>
            </a:endParaRPr>
          </a:p>
          <a:p>
            <a:pPr marL="12700">
              <a:lnSpc>
                <a:spcPct val="100000"/>
              </a:lnSpc>
              <a:spcBef>
                <a:spcPts val="360"/>
              </a:spcBef>
            </a:pPr>
            <a:r>
              <a:rPr sz="1000" b="1" spc="-10" dirty="0">
                <a:solidFill>
                  <a:schemeClr val="bg1"/>
                </a:solidFill>
                <a:latin typeface="Adelle Sans"/>
                <a:cs typeface="Adelle Sans"/>
                <a:hlinkClick r:id="rId7">
                  <a:extLst>
                    <a:ext uri="{A12FA001-AC4F-418D-AE19-62706E023703}">
                      <ahyp:hlinkClr xmlns:ahyp="http://schemas.microsoft.com/office/drawing/2018/hyperlinkcolor" val="tx"/>
                    </a:ext>
                  </a:extLst>
                </a:hlinkClick>
              </a:rPr>
              <a:t>ecb@tfilodestar.com</a:t>
            </a:r>
            <a:endParaRPr sz="1000" dirty="0">
              <a:solidFill>
                <a:schemeClr val="bg1"/>
              </a:solidFill>
              <a:latin typeface="Adelle Sans"/>
              <a:cs typeface="Adelle Sans"/>
            </a:endParaRPr>
          </a:p>
        </p:txBody>
      </p:sp>
      <p:pic>
        <p:nvPicPr>
          <p:cNvPr id="20" name="object 20">
            <a:extLst>
              <a:ext uri="{FF2B5EF4-FFF2-40B4-BE49-F238E27FC236}">
                <a16:creationId xmlns:a16="http://schemas.microsoft.com/office/drawing/2014/main" id="{8E1E3770-039A-A5E1-D7F0-E62E602EF26B}"/>
              </a:ext>
            </a:extLst>
          </p:cNvPr>
          <p:cNvPicPr/>
          <p:nvPr/>
        </p:nvPicPr>
        <p:blipFill>
          <a:blip r:embed="rId8" cstate="email">
            <a:extLst>
              <a:ext uri="{28A0092B-C50C-407E-A947-70E740481C1C}">
                <a14:useLocalDpi xmlns:a14="http://schemas.microsoft.com/office/drawing/2010/main" val="0"/>
              </a:ext>
            </a:extLst>
          </a:blip>
          <a:stretch>
            <a:fillRect/>
          </a:stretch>
        </p:blipFill>
        <p:spPr>
          <a:xfrm>
            <a:off x="457200" y="4003200"/>
            <a:ext cx="788390" cy="802792"/>
          </a:xfrm>
          <a:prstGeom prst="rect">
            <a:avLst/>
          </a:prstGeom>
        </p:spPr>
      </p:pic>
      <p:sp>
        <p:nvSpPr>
          <p:cNvPr id="22" name="TextBox 21">
            <a:extLst>
              <a:ext uri="{FF2B5EF4-FFF2-40B4-BE49-F238E27FC236}">
                <a16:creationId xmlns:a16="http://schemas.microsoft.com/office/drawing/2014/main" id="{CB5EB8BA-38CE-4E4A-B4BC-3BFE19F45F30}"/>
              </a:ext>
            </a:extLst>
          </p:cNvPr>
          <p:cNvSpPr txBox="1"/>
          <p:nvPr/>
        </p:nvSpPr>
        <p:spPr>
          <a:xfrm>
            <a:off x="4175387" y="404067"/>
            <a:ext cx="4572000" cy="369332"/>
          </a:xfrm>
          <a:prstGeom prst="rect">
            <a:avLst/>
          </a:prstGeom>
          <a:noFill/>
        </p:spPr>
        <p:txBody>
          <a:bodyPr wrap="square">
            <a:spAutoFit/>
          </a:bodyPr>
          <a:lstStyle/>
          <a:p>
            <a:pPr marL="12700">
              <a:lnSpc>
                <a:spcPct val="100000"/>
              </a:lnSpc>
              <a:spcBef>
                <a:spcPts val="969"/>
              </a:spcBef>
            </a:pPr>
            <a:r>
              <a:rPr lang="en-GB" sz="1800" b="1" dirty="0">
                <a:solidFill>
                  <a:srgbClr val="C42429"/>
                </a:solidFill>
                <a:latin typeface="Adelle Sans"/>
                <a:cs typeface="Adelle Sans"/>
              </a:rPr>
              <a:t>Why</a:t>
            </a:r>
            <a:r>
              <a:rPr lang="en-GB" sz="1800" b="1" spc="45" dirty="0">
                <a:solidFill>
                  <a:srgbClr val="C42429"/>
                </a:solidFill>
                <a:latin typeface="Adelle Sans"/>
                <a:cs typeface="Adelle Sans"/>
              </a:rPr>
              <a:t> </a:t>
            </a:r>
            <a:r>
              <a:rPr lang="en-GB" sz="1800" b="1" spc="-10" dirty="0">
                <a:solidFill>
                  <a:srgbClr val="C42429"/>
                </a:solidFill>
                <a:latin typeface="Adelle Sans"/>
                <a:cs typeface="Adelle Sans"/>
              </a:rPr>
              <a:t>attend?</a:t>
            </a:r>
            <a:endParaRPr lang="en-GB" sz="1800" dirty="0">
              <a:latin typeface="Adelle Sans"/>
              <a:cs typeface="Adelle Sans"/>
            </a:endParaRPr>
          </a:p>
        </p:txBody>
      </p:sp>
      <p:sp>
        <p:nvSpPr>
          <p:cNvPr id="23" name="TextBox 22">
            <a:extLst>
              <a:ext uri="{FF2B5EF4-FFF2-40B4-BE49-F238E27FC236}">
                <a16:creationId xmlns:a16="http://schemas.microsoft.com/office/drawing/2014/main" id="{D95F26DA-8ACF-FE3E-E4C1-FADCDF0DAEE1}"/>
              </a:ext>
            </a:extLst>
          </p:cNvPr>
          <p:cNvSpPr txBox="1"/>
          <p:nvPr/>
        </p:nvSpPr>
        <p:spPr>
          <a:xfrm>
            <a:off x="348900" y="1249559"/>
            <a:ext cx="4572000" cy="400110"/>
          </a:xfrm>
          <a:prstGeom prst="rect">
            <a:avLst/>
          </a:prstGeom>
          <a:noFill/>
        </p:spPr>
        <p:txBody>
          <a:bodyPr wrap="square">
            <a:spAutoFit/>
          </a:bodyPr>
          <a:lstStyle/>
          <a:p>
            <a:r>
              <a:rPr lang="en-GB" sz="1000" b="1" i="0" u="none" strike="noStrike" dirty="0">
                <a:solidFill>
                  <a:srgbClr val="E95926"/>
                </a:solidFill>
                <a:effectLst/>
                <a:latin typeface="Adelle Sans" panose="02000503000000020004" pitchFamily="2" charset="77"/>
              </a:rPr>
              <a:t>30 June – 3  July 2024</a:t>
            </a:r>
            <a:br>
              <a:rPr lang="en-GB" sz="1000" b="1" i="0" u="none" strike="noStrike" dirty="0">
                <a:solidFill>
                  <a:srgbClr val="E95926"/>
                </a:solidFill>
                <a:effectLst/>
                <a:latin typeface="Adelle Sans" panose="02000503000000020004" pitchFamily="2" charset="77"/>
              </a:rPr>
            </a:br>
            <a:r>
              <a:rPr lang="en-GB" sz="1000" b="1" i="0" u="none" strike="noStrike" dirty="0">
                <a:solidFill>
                  <a:srgbClr val="E95926"/>
                </a:solidFill>
                <a:effectLst/>
                <a:latin typeface="Adelle Sans" panose="02000503000000020004" pitchFamily="2" charset="77"/>
              </a:rPr>
              <a:t>De </a:t>
            </a:r>
            <a:r>
              <a:rPr lang="en-GB" sz="1000" b="1" i="0" u="none" strike="noStrike" dirty="0" err="1">
                <a:solidFill>
                  <a:srgbClr val="E95926"/>
                </a:solidFill>
                <a:effectLst/>
                <a:latin typeface="Adelle Sans" panose="02000503000000020004" pitchFamily="2" charset="77"/>
              </a:rPr>
              <a:t>Doelen</a:t>
            </a:r>
            <a:r>
              <a:rPr lang="en-GB" sz="1000" b="1" i="0" u="none" strike="noStrike" dirty="0">
                <a:solidFill>
                  <a:srgbClr val="E95926"/>
                </a:solidFill>
                <a:effectLst/>
                <a:latin typeface="Adelle Sans" panose="02000503000000020004" pitchFamily="2" charset="77"/>
              </a:rPr>
              <a:t> International Congress </a:t>
            </a:r>
            <a:r>
              <a:rPr lang="en-GB" sz="1000" b="1" i="0" u="none" strike="noStrike" dirty="0" err="1">
                <a:solidFill>
                  <a:srgbClr val="E95926"/>
                </a:solidFill>
                <a:effectLst/>
                <a:latin typeface="Adelle Sans" panose="02000503000000020004" pitchFamily="2" charset="77"/>
              </a:rPr>
              <a:t>Center</a:t>
            </a:r>
            <a:endParaRPr lang="en-US" sz="1000" dirty="0">
              <a:solidFill>
                <a:srgbClr val="E95926"/>
              </a:solidFill>
            </a:endParaRPr>
          </a:p>
        </p:txBody>
      </p:sp>
      <p:pic>
        <p:nvPicPr>
          <p:cNvPr id="21" name="Picture 20">
            <a:extLst>
              <a:ext uri="{FF2B5EF4-FFF2-40B4-BE49-F238E27FC236}">
                <a16:creationId xmlns:a16="http://schemas.microsoft.com/office/drawing/2014/main" id="{4B2FAF3A-C520-AE19-7149-8180F3B0C006}"/>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0" y="0"/>
            <a:ext cx="9144535" cy="327393"/>
          </a:xfrm>
          <a:prstGeom prst="rect">
            <a:avLst/>
          </a:prstGeom>
        </p:spPr>
      </p:pic>
      <p:pic>
        <p:nvPicPr>
          <p:cNvPr id="25" name="Picture 24" descr="A close-up of a sign&#10;&#10;Description automatically generated">
            <a:extLst>
              <a:ext uri="{FF2B5EF4-FFF2-40B4-BE49-F238E27FC236}">
                <a16:creationId xmlns:a16="http://schemas.microsoft.com/office/drawing/2014/main" id="{C4F7E12D-3BCA-FD8B-AA06-4A51A051D59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610694" y="4359243"/>
            <a:ext cx="757772" cy="550518"/>
          </a:xfrm>
          <a:prstGeom prst="rect">
            <a:avLst/>
          </a:prstGeom>
        </p:spPr>
      </p:pic>
    </p:spTree>
    <p:extLst>
      <p:ext uri="{BB962C8B-B14F-4D97-AF65-F5344CB8AC3E}">
        <p14:creationId xmlns:p14="http://schemas.microsoft.com/office/powerpoint/2010/main" val="60246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083-B9C3-49EC-9D03-27C23EFF5FC2}"/>
              </a:ext>
            </a:extLst>
          </p:cNvPr>
          <p:cNvSpPr>
            <a:spLocks noGrp="1"/>
          </p:cNvSpPr>
          <p:nvPr>
            <p:ph type="ctrTitle"/>
          </p:nvPr>
        </p:nvSpPr>
        <p:spPr/>
        <p:txBody>
          <a:bodyPr>
            <a:normAutofit/>
          </a:bodyPr>
          <a:lstStyle/>
          <a:p>
            <a:r>
              <a:rPr lang="en-GB" sz="4200" dirty="0"/>
              <a:t>R</a:t>
            </a:r>
            <a:r>
              <a:rPr lang="en-GB" sz="4200" dirty="0">
                <a:effectLst/>
              </a:rPr>
              <a:t>egister now</a:t>
            </a:r>
          </a:p>
        </p:txBody>
      </p:sp>
      <p:pic>
        <p:nvPicPr>
          <p:cNvPr id="4" name="Picture 3" descr="A qr code with black dots&#10;&#10;Description automatically generated">
            <a:extLst>
              <a:ext uri="{FF2B5EF4-FFF2-40B4-BE49-F238E27FC236}">
                <a16:creationId xmlns:a16="http://schemas.microsoft.com/office/drawing/2014/main" id="{4C1ACEA5-B4D6-41FD-3FF3-E665D7B6D4B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97185" y="2809255"/>
            <a:ext cx="1348592" cy="1348592"/>
          </a:xfrm>
          <a:prstGeom prst="rect">
            <a:avLst/>
          </a:prstGeom>
        </p:spPr>
      </p:pic>
    </p:spTree>
    <p:extLst>
      <p:ext uri="{BB962C8B-B14F-4D97-AF65-F5344CB8AC3E}">
        <p14:creationId xmlns:p14="http://schemas.microsoft.com/office/powerpoint/2010/main" val="8197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083-B9C3-49EC-9D03-27C23EFF5FC2}"/>
              </a:ext>
            </a:extLst>
          </p:cNvPr>
          <p:cNvSpPr>
            <a:spLocks noGrp="1"/>
          </p:cNvSpPr>
          <p:nvPr>
            <p:ph type="ctrTitle"/>
          </p:nvPr>
        </p:nvSpPr>
        <p:spPr>
          <a:xfrm>
            <a:off x="361603" y="2768434"/>
            <a:ext cx="3010989" cy="1790700"/>
          </a:xfrm>
        </p:spPr>
        <p:txBody>
          <a:bodyPr>
            <a:normAutofit fontScale="90000"/>
          </a:bodyPr>
          <a:lstStyle/>
          <a:p>
            <a:r>
              <a:rPr lang="en-GB" sz="4700" dirty="0"/>
              <a:t>A</a:t>
            </a:r>
            <a:r>
              <a:rPr lang="en-GB" sz="4700" dirty="0">
                <a:effectLst/>
              </a:rPr>
              <a:t>bstract submission now open</a:t>
            </a:r>
            <a:br>
              <a:rPr lang="en-GB" dirty="0">
                <a:effectLst/>
              </a:rPr>
            </a:br>
            <a:endParaRPr lang="en-GB" sz="1800" dirty="0">
              <a:effectLst/>
            </a:endParaRPr>
          </a:p>
        </p:txBody>
      </p:sp>
      <p:pic>
        <p:nvPicPr>
          <p:cNvPr id="3" name="Picture 2">
            <a:extLst>
              <a:ext uri="{FF2B5EF4-FFF2-40B4-BE49-F238E27FC236}">
                <a16:creationId xmlns:a16="http://schemas.microsoft.com/office/drawing/2014/main" id="{8343A623-E664-1510-8594-DE98B569FA0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197185" y="2809255"/>
            <a:ext cx="1348592" cy="1348592"/>
          </a:xfrm>
          <a:prstGeom prst="rect">
            <a:avLst/>
          </a:prstGeom>
        </p:spPr>
      </p:pic>
    </p:spTree>
    <p:extLst>
      <p:ext uri="{BB962C8B-B14F-4D97-AF65-F5344CB8AC3E}">
        <p14:creationId xmlns:p14="http://schemas.microsoft.com/office/powerpoint/2010/main" val="46045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083-B9C3-49EC-9D03-27C23EFF5FC2}"/>
              </a:ext>
            </a:extLst>
          </p:cNvPr>
          <p:cNvSpPr>
            <a:spLocks noGrp="1"/>
          </p:cNvSpPr>
          <p:nvPr>
            <p:ph type="ctrTitle"/>
          </p:nvPr>
        </p:nvSpPr>
        <p:spPr>
          <a:xfrm>
            <a:off x="337854" y="2656444"/>
            <a:ext cx="3765795" cy="1790700"/>
          </a:xfrm>
        </p:spPr>
        <p:txBody>
          <a:bodyPr>
            <a:normAutofit/>
          </a:bodyPr>
          <a:lstStyle/>
          <a:p>
            <a:r>
              <a:rPr lang="en-GB" sz="4000" dirty="0">
                <a:effectLst/>
              </a:rPr>
              <a:t>Become a sponsor or </a:t>
            </a:r>
            <a:br>
              <a:rPr lang="en-GB" sz="4000" dirty="0">
                <a:effectLst/>
              </a:rPr>
            </a:br>
            <a:r>
              <a:rPr lang="en-GB" sz="4000" dirty="0">
                <a:effectLst/>
              </a:rPr>
              <a:t>an exhibitor</a:t>
            </a:r>
          </a:p>
        </p:txBody>
      </p:sp>
      <p:pic>
        <p:nvPicPr>
          <p:cNvPr id="5" name="Picture 4">
            <a:extLst>
              <a:ext uri="{FF2B5EF4-FFF2-40B4-BE49-F238E27FC236}">
                <a16:creationId xmlns:a16="http://schemas.microsoft.com/office/drawing/2014/main" id="{21578EFA-DE88-EA31-7E35-C06654D1916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197185" y="2809255"/>
            <a:ext cx="1348592" cy="1348592"/>
          </a:xfrm>
          <a:prstGeom prst="rect">
            <a:avLst/>
          </a:prstGeom>
        </p:spPr>
      </p:pic>
    </p:spTree>
    <p:extLst>
      <p:ext uri="{BB962C8B-B14F-4D97-AF65-F5344CB8AC3E}">
        <p14:creationId xmlns:p14="http://schemas.microsoft.com/office/powerpoint/2010/main" val="30095859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9D0606AAC24C4BB39CD917748087AC" ma:contentTypeVersion="17" ma:contentTypeDescription="Create a new document." ma:contentTypeScope="" ma:versionID="2a127a618372cc8884d73da2d4902f42">
  <xsd:schema xmlns:xsd="http://www.w3.org/2001/XMLSchema" xmlns:xs="http://www.w3.org/2001/XMLSchema" xmlns:p="http://schemas.microsoft.com/office/2006/metadata/properties" xmlns:ns2="eec3f55b-a9b2-4102-a16c-8ff48ca4bb68" xmlns:ns3="cb2ae47a-b3ea-43a8-a652-f5d4c51bf437" xmlns:ns4="4e4aa9c8-e249-4689-a79c-5668e8fb8004" targetNamespace="http://schemas.microsoft.com/office/2006/metadata/properties" ma:root="true" ma:fieldsID="f001458cb88473e58bd56639cbac75df" ns2:_="" ns3:_="" ns4:_="">
    <xsd:import namespace="eec3f55b-a9b2-4102-a16c-8ff48ca4bb68"/>
    <xsd:import namespace="cb2ae47a-b3ea-43a8-a652-f5d4c51bf437"/>
    <xsd:import namespace="4e4aa9c8-e249-4689-a79c-5668e8fb80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3f55b-a9b2-4102-a16c-8ff48ca4b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ed0326-c9f1-4b81-a75c-020ae73521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2ae47a-b3ea-43a8-a652-f5d4c51bf4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4aa9c8-e249-4689-a79c-5668e8fb800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3c4a6cd-2da3-4875-b1f0-367a1f43dd01}" ma:internalName="TaxCatchAll" ma:showField="CatchAllData" ma:web="4e4aa9c8-e249-4689-a79c-5668e8fb80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F9D45-F38B-4294-8C52-6EF48A4B0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3f55b-a9b2-4102-a16c-8ff48ca4bb68"/>
    <ds:schemaRef ds:uri="cb2ae47a-b3ea-43a8-a652-f5d4c51bf437"/>
    <ds:schemaRef ds:uri="4e4aa9c8-e249-4689-a79c-5668e8fb8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26BE81-69E5-49AB-AA7B-B9893B2C0A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106</TotalTime>
  <Words>293</Words>
  <Application>Microsoft Office PowerPoint</Application>
  <PresentationFormat>On-screen Show (16:9)</PresentationFormat>
  <Paragraphs>35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 Light</vt:lpstr>
      <vt:lpstr>Calibri</vt:lpstr>
      <vt:lpstr>Arial</vt:lpstr>
      <vt:lpstr>Adelle Sans</vt:lpstr>
      <vt:lpstr>Myriad Pro</vt:lpstr>
      <vt:lpstr>Office Theme</vt:lpstr>
      <vt:lpstr>30 June – 3  July 2024 De Doelen International Congress Center</vt:lpstr>
      <vt:lpstr>PowerPoint Presentation</vt:lpstr>
      <vt:lpstr>Register now</vt:lpstr>
      <vt:lpstr>Abstract submission now open </vt:lpstr>
      <vt:lpstr>Become a sponsor or  an exhibitor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June – 3  July 2024 De Doelen International Congress Center</dc:title>
  <dc:creator>Tara Barney</dc:creator>
  <cp:lastModifiedBy>David Lloyd - TFI Lodestar</cp:lastModifiedBy>
  <cp:revision>15</cp:revision>
  <dcterms:created xsi:type="dcterms:W3CDTF">2023-09-25T12:09:08Z</dcterms:created>
  <dcterms:modified xsi:type="dcterms:W3CDTF">2023-11-24T12:35:19Z</dcterms:modified>
</cp:coreProperties>
</file>