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C75"/>
    <a:srgbClr val="015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1CCA5B-1FAF-46CE-87CA-B0BC0DC3491A}" v="1" dt="2026-04-13T15:35:05.3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Fernandes" userId="c5c3f326-acbe-42ed-a059-d53e268ba24d" providerId="ADAL" clId="{7338C928-5EEA-4D1F-9EB1-0A1D8DC5A9FF}"/>
    <pc:docChg chg="undo custSel modSld">
      <pc:chgData name="Natalie Fernandes" userId="c5c3f326-acbe-42ed-a059-d53e268ba24d" providerId="ADAL" clId="{7338C928-5EEA-4D1F-9EB1-0A1D8DC5A9FF}" dt="2026-04-13T15:35:05.301" v="6"/>
      <pc:docMkLst>
        <pc:docMk/>
      </pc:docMkLst>
      <pc:sldChg chg="addSp delSp modSp mod setBg">
        <pc:chgData name="Natalie Fernandes" userId="c5c3f326-acbe-42ed-a059-d53e268ba24d" providerId="ADAL" clId="{7338C928-5EEA-4D1F-9EB1-0A1D8DC5A9FF}" dt="2026-04-13T15:35:05.301" v="6"/>
        <pc:sldMkLst>
          <pc:docMk/>
          <pc:sldMk cId="571400089" sldId="256"/>
        </pc:sldMkLst>
        <pc:spChg chg="ord">
          <ac:chgData name="Natalie Fernandes" userId="c5c3f326-acbe-42ed-a059-d53e268ba24d" providerId="ADAL" clId="{7338C928-5EEA-4D1F-9EB1-0A1D8DC5A9FF}" dt="2026-04-09T11:07:02.836" v="2" actId="26606"/>
          <ac:spMkLst>
            <pc:docMk/>
            <pc:sldMk cId="571400089" sldId="256"/>
            <ac:spMk id="4" creationId="{62ABCC5A-689B-2515-D78F-BA10270EEBEC}"/>
          </ac:spMkLst>
        </pc:spChg>
        <pc:picChg chg="add">
          <ac:chgData name="Natalie Fernandes" userId="c5c3f326-acbe-42ed-a059-d53e268ba24d" providerId="ADAL" clId="{7338C928-5EEA-4D1F-9EB1-0A1D8DC5A9FF}" dt="2026-04-13T15:35:05.301" v="6"/>
          <ac:picMkLst>
            <pc:docMk/>
            <pc:sldMk cId="571400089" sldId="256"/>
            <ac:picMk id="2" creationId="{8355FF46-63C8-EB04-4783-643B2AAC87B0}"/>
          </ac:picMkLst>
        </pc:picChg>
        <pc:picChg chg="add del">
          <ac:chgData name="Natalie Fernandes" userId="c5c3f326-acbe-42ed-a059-d53e268ba24d" providerId="ADAL" clId="{7338C928-5EEA-4D1F-9EB1-0A1D8DC5A9FF}" dt="2026-04-13T15:33:55.765" v="5" actId="21"/>
          <ac:picMkLst>
            <pc:docMk/>
            <pc:sldMk cId="571400089" sldId="256"/>
            <ac:picMk id="3" creationId="{81364615-4703-91DE-BAE7-D0679649C0D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7C13A-408C-E891-C810-58BF25B32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116FC8-849F-0996-ACFC-AE34083FD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E508B-8027-5E83-9B87-F53846C10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CAEC1-07F6-2DDB-E7E1-A216E0A1D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9CD67-6ECC-315C-6F7F-BFF49DFD2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120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FFC98-58BB-9856-18DA-543CA168A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61336C-8406-4FFD-DDE2-6ECAA3FEE1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F405C-BF59-1C42-857A-A69598F31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D7E15-ACE0-2735-5024-5259A7F44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4648C-669F-BE48-D270-3E4DA5B1E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01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B5015-520A-AE3F-671F-0886187AD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B0316B-109D-66D0-0BD4-065019264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0E438-121D-F63F-5613-C1BFC25B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F0132-56F9-40CF-4BCA-F72F018F9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B8367-F121-1383-D9CD-B98A4DF84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45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548D5-A582-10DF-D322-564B72940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9864F-6BE6-4153-AE7A-306468FDC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51598-2E0C-AF60-9684-E0956E518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6DCA7-1E23-7B50-10D8-B685CE7BD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DA838-B8B8-FF5F-BADF-4A5975A7B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64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F70B9-6FB2-298D-8B47-17C0A5B13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0A1FA-F054-864C-CD10-3ADA170B0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75C33-8834-6DBD-E19E-53FEF9588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2E9F3-89D3-0266-7EB2-D772857E3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0C837-75E0-6B41-8AC9-51FCDA49E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69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0B1EA-83C4-8F4E-AAD4-73D2B751E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E0DA2-88AF-8814-BC3F-2AC1A4FC0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CD1E42-0FF8-AFF3-A71D-A71556B0F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DE029-B128-1068-0E9E-6BB49F34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878BB-E850-DC1D-BAE0-39E74D741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863AE-FF1D-A08A-552F-3F4934F57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83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95F23-AF69-5C0E-5100-F5AF6E901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ADBCC-90A3-A337-3B7F-E5C4C5733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558EAB-DB00-CA13-AA7C-F44DF0CA7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805493-3FE0-4191-6B4B-DB9B8A071F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79BD80-4433-0FA8-C6BF-0FAAFCE3E3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CDC7B6-B025-0681-6BA5-85A34CC6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A8E41E-951D-8206-9B5E-B550781D6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7421C9-D40E-AFF3-DFFC-497EC83CE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47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D162-96E6-BBCF-1483-4F016EC8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98937F-6A81-83CA-513D-8111241D6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842374-9692-A62C-D07A-A94AD9B4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1271B6-2599-8114-13E8-D55A2B539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413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B20668-C1C7-CE21-117A-C5FFD51D1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5AB285-3E60-B136-5631-4D7EC72DF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DC2C8-234C-3373-D284-0B23D92A3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38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C7549-F473-79E3-F3D5-78A686687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41C3E-0A3E-5375-2B48-9595D5DAC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7260B8-49D5-2349-53F8-DF366754B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F11D5-DFC7-4141-E15D-897069FA0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DE17F-603B-5A3E-D2EB-D2F4F321A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1F7ED8-D65E-0718-B86A-03D9BC958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8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3FB91-A78E-8C1B-6805-942A780AE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34F659-BBE8-D1B6-16FA-6A98729F00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7157F-97B4-E387-E53D-58475A36F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C03967-9323-7B28-4687-2861EBC81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C0626-079A-6BE4-8448-2FF4EB5E1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220ECA-A825-C8CC-4D22-234FEE44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88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F336B2-20F5-D16F-E060-DE196379B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A50D2-F6F9-29D7-76AB-3958C739A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7948B-5E14-7F0C-0122-C60BFF45E2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F56345-6436-4D1F-B27F-F2E5816F3F0E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01E1B-A649-24B2-0A96-0C3E00325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DFA7A-CD66-DFF7-CFBE-873DDEE1DD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DE3FA2-C67D-4827-9589-58D6B4B27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3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C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62ABCC5A-689B-2515-D78F-BA10270EE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55FF46-63C8-EB04-4783-643B2AAC8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400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Natalie Fernandes</dc:creator>
  <cp:lastModifiedBy>Natalie Fernandes</cp:lastModifiedBy>
  <cp:revision>1</cp:revision>
  <dcterms:created xsi:type="dcterms:W3CDTF">2026-04-09T10:44:40Z</dcterms:created>
  <dcterms:modified xsi:type="dcterms:W3CDTF">2026-04-13T15:35:16Z</dcterms:modified>
</cp:coreProperties>
</file>