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A7"/>
    <a:srgbClr val="292D78"/>
    <a:srgbClr val="385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6"/>
    <p:restoredTop sz="81769" autoAdjust="0"/>
  </p:normalViewPr>
  <p:slideViewPr>
    <p:cSldViewPr snapToGrid="0" showGuides="1">
      <p:cViewPr varScale="1">
        <p:scale>
          <a:sx n="87" d="100"/>
          <a:sy n="87" d="100"/>
        </p:scale>
        <p:origin x="19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AFE63-3646-4F62-95C2-A744079DCE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8716-3305-461C-9327-228CA172E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2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8716-3305-461C-9327-228CA172E0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F6D23-E3CA-36A0-B483-26005EE6B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9556B-4ECA-7979-A5D2-FDE521434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76304-BFDA-6FCF-3669-58177397B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70B5F-9C56-DE5C-FD48-5F4D80FD1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8716-3305-461C-9327-228CA172E0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7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68B7A-9A73-FB44-18BB-F78A2B241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D9565-306F-F4E5-BDE1-61A448E37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53107-FE92-3DA0-7CA4-C7C4A2AE3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FDC7F-AC43-FC1A-0692-231ADBB91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8716-3305-461C-9327-228CA172E0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6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8716-3305-461C-9327-228CA172E0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0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7B7D-E5DA-F8CC-8FA4-36A74810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D3F15-701E-7AB3-4813-4E827FE09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42633-6AD0-84B2-E997-2E5DDBBF4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D4BD3-396F-48B5-5E2B-C5527FE4D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D8716-3305-461C-9327-228CA172E0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B25-3A01-44D2-A3BA-0281C13DF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A1A1A-5C0D-4F22-B735-497873E7E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BBFB6-F505-4639-8188-8BABE7D4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68B0-C05F-4BB6-B84C-22322DAC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9A5C4-CD41-41D3-891A-05A58060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5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613F-3834-4AB7-941B-208747E5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812FD-B3B8-4658-A4E1-A884963E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E750-1D7A-42E0-8BBA-B42FE51F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2194B-5978-4084-811E-94341D60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FAC40-BE3B-4CAC-BB15-BD9CD89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707EE-5526-4466-9C33-C8305D228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099F-9EB2-48AE-B1E8-8AE9B66C0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46C3-B0CB-4402-A737-501E0659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409C-EAA1-4DB2-8E9B-9BFBA88D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19DFB-5B3A-4532-9F21-41E02703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2F7F-8D35-42A8-BFE8-3EEB5FCB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0035-0DAB-4818-B04B-263B7A85E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0CE18-5B29-43FC-8104-D721B713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6F7BC-D944-4347-9311-7F7210AE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EF02-7C92-4BA1-B0BA-417755AB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5517-6BE9-44CC-8573-94E4D70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154A8-332B-4063-9752-A2367E48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3E4B-2C6D-4A01-8C37-EB7AD9DE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D23E-947A-486F-BCCA-965200A9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850E-11EC-4777-B8AA-C951CD07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2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0345-8C73-47AD-8A0C-05DE12AB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ED87-ECDE-4E56-B443-22A8B4592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550B9-5944-4687-A5B4-50FE84982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B7B5-3319-4413-98E7-6FA093D6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3EF14-B52B-4BA3-BDB0-C8C46BCD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19F0-F28F-48A4-BA00-353A1164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9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FD9C-3BE1-44B6-B42B-4DAC8579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11749-7245-4A9D-8138-2DF9EB222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0F199-A542-4520-B6F9-F54294EDF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790ED-5565-4C5C-938B-72FE1437D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E6BC3-526D-446D-BF5A-3AF17C652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4A7D7-FD0A-40AE-845D-2E732581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B7FF4-0F63-4B29-90C7-0F0748AD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DF67E-B0CA-4C19-90DE-CA0A0C6A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139F-EAE8-46E8-916E-874E8966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819F5-5B68-4171-BFA4-A0B52298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A04E4-AE69-4C76-81AD-72899E0A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6B22-6966-4BF1-ABDA-CF1125B0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9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F289F-57F2-4085-B5F2-C4AF0C79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B2530-065B-4932-9246-CB4AA9F5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07F6D-B0B6-4DA0-AE4D-80658CE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2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B020-F1E6-47B5-9E49-7FDC44BA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69C7-EF15-440B-AAAA-350E3F98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09AFD-5AFE-4F38-94F9-4B73FF6A4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0A335-1F26-454E-B2FD-D0CAF105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5CD65-E4E9-46E6-A27E-4D8CC972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BD20E-76C4-4B79-BAAF-7C72CD0B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8041-28F8-451E-961B-6CE2133C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8877C-570E-4529-9A53-0056ED7C6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66EA7-CE95-4D5E-94CC-7B09C2FD3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0086B-4BC9-46FE-8F61-4340989B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672A3-71B1-45EF-90F6-8A1B2E3B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2D470-B60C-4FB5-A57C-D927012F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964FE-83BD-4CD0-A68B-50639BB4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FA85-DD34-4DBC-83C7-2D377C6F4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9A52-7CCA-45C9-B4EE-98FF2E64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E707-2383-488D-812F-447E08B1D129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2FC8-CD8B-4560-A5BD-DD957778D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ED29-A375-47CF-8AF8-3C7EB7815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43CA-49A0-4088-8A7C-42A828D7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0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43EDEAF-B9C8-7AFE-48E6-98E47E535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75DA7"/>
                </a:solidFill>
              </a:rPr>
              <a:t>Subtitle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D33A8C-7923-A9C2-B04E-D54F9F53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14" y="1506827"/>
            <a:ext cx="11895786" cy="1922173"/>
          </a:xfrm>
        </p:spPr>
        <p:txBody>
          <a:bodyPr/>
          <a:lstStyle/>
          <a:p>
            <a:r>
              <a:rPr lang="en-US" dirty="0">
                <a:solidFill>
                  <a:srgbClr val="275DA7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759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981BC-01A4-FB1D-8AB3-5EF7D1BA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B32E794-1752-786E-837B-263A1BBAB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75DA7"/>
                </a:solidFill>
              </a:rPr>
              <a:t>Subtitle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0957E8-8070-562A-2B77-8801FC354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14" y="1506827"/>
            <a:ext cx="11895786" cy="1922173"/>
          </a:xfrm>
        </p:spPr>
        <p:txBody>
          <a:bodyPr/>
          <a:lstStyle/>
          <a:p>
            <a:r>
              <a:rPr lang="en-US" dirty="0">
                <a:solidFill>
                  <a:srgbClr val="275DA7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1773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FFFD4-2798-E7C2-1AFD-05F9B5FE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C442AD5-27F1-39C1-505D-129748DB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893" y="2098431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275DA7"/>
                </a:solidFill>
              </a:rPr>
              <a:t>Subtitle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752118-2BFA-554E-3507-9EB99CBD7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07" y="3220"/>
            <a:ext cx="11895786" cy="1922173"/>
          </a:xfrm>
        </p:spPr>
        <p:txBody>
          <a:bodyPr/>
          <a:lstStyle/>
          <a:p>
            <a:r>
              <a:rPr lang="en-US" dirty="0">
                <a:solidFill>
                  <a:srgbClr val="275DA7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550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43EDEAF-B9C8-7AFE-48E6-98E47E535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44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D33A8C-7923-A9C2-B04E-D54F9F53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9552"/>
            <a:ext cx="12192000" cy="19028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7481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88A01-B74F-6A9F-1B6C-B33C1E10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1D75E3B-E3E3-8DFC-CB50-F39E3A468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648" y="3476471"/>
            <a:ext cx="8087932" cy="61901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7868A9-4890-E3AC-3031-2F3FEA0A2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48" y="1081826"/>
            <a:ext cx="8178085" cy="19028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943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Click to add Title</vt:lpstr>
      <vt:lpstr>Click to add Title</vt:lpstr>
      <vt:lpstr>Click to add Title</vt:lpstr>
      <vt:lpstr>Click to add Title</vt:lpstr>
      <vt:lpstr>Click to add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Madalina Marincas</dc:creator>
  <cp:lastModifiedBy>Celia</cp:lastModifiedBy>
  <cp:revision>19</cp:revision>
  <dcterms:created xsi:type="dcterms:W3CDTF">2021-03-09T15:03:10Z</dcterms:created>
  <dcterms:modified xsi:type="dcterms:W3CDTF">2025-02-17T07:32:56Z</dcterms:modified>
</cp:coreProperties>
</file>