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F141180-9599-6B44-BC63-8C692C4BA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31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5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4CC98E7-F61D-B741-8214-93AF3928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6B2AF74-261D-D846-A445-79652795D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E27848A-4B90-9848-89A3-BFE4E5D1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EE4A1-2DB8-7D47-91FE-F0599A0F29F4}" type="datetimeFigureOut">
              <a:rPr lang="it-IT" smtClean="0"/>
              <a:t>31/08/2021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794FEB8-7BD5-7C42-A763-F54530E9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FDC4C1D-D5D3-7B47-BD0B-E76EB48B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287D8-849F-B443-A1B4-E4AAF9D25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10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9BFF7A4D-6EA6-D149-AE0D-87BC0EFC1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26D55FEE-739D-4146-9411-10DB388D0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2103A2D-6C5B-C048-8B9C-9BAE67A6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EE4A1-2DB8-7D47-91FE-F0599A0F29F4}" type="datetimeFigureOut">
              <a:rPr lang="it-IT" smtClean="0"/>
              <a:t>31/08/2021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BE49D66-F7CD-D34C-B4C4-FC43D1475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03079C2-716F-AE4A-A5D0-DC625299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287D8-849F-B443-A1B4-E4AAF9D25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98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B2099B9-498A-8349-9B5D-FE11F211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DCA1109-BB95-DE46-84B4-BB09F4819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F998BD2-18D1-BD44-83C4-A46EF115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EE4A1-2DB8-7D47-91FE-F0599A0F29F4}" type="datetimeFigureOut">
              <a:rPr lang="it-IT" smtClean="0"/>
              <a:t>31/08/2021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0211D94-F23A-FC42-9F2C-6867CA77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F645D73-5FFE-544A-8BF1-D1BF1CAC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287D8-849F-B443-A1B4-E4AAF9D25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39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143DD5-215C-6343-9567-6F0765A9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BE169E2-AF1B-D94E-8003-DC346EE13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8CB90D2-BB7D-EF4A-ADF6-1C6816F50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EE4A1-2DB8-7D47-91FE-F0599A0F29F4}" type="datetimeFigureOut">
              <a:rPr lang="it-IT" smtClean="0"/>
              <a:t>31/08/2021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E9958B2-FA6B-0043-A8EE-BC53E646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CA8F9AD-05B9-3C46-9D23-3022B8B3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287D8-849F-B443-A1B4-E4AAF9D25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16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4F1BD38-0E67-2C46-BAE6-BE5311E2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C38E3C7-EFA8-5848-8555-19F8B3681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F00416D-6C29-7046-B782-5D84F728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5216BDF-BAE4-5E4E-96BC-660DA7C9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EE4A1-2DB8-7D47-91FE-F0599A0F29F4}" type="datetimeFigureOut">
              <a:rPr lang="it-IT" smtClean="0"/>
              <a:t>31/08/2021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215EC78-3C99-9547-A34F-CF537CCD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AF97A6F-6C66-7D49-9B59-F672B925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287D8-849F-B443-A1B4-E4AAF9D25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70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B64C035-7696-D842-8276-56D80738A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32B961D-2CAC-C649-B967-C6A4F65FA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90E4EA9-C856-E54B-96C0-1DC2A963E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0C01D907-D1A8-EF4B-9950-862C1993C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AE33E56-924F-DE41-B9DF-6867385FB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211462C-0DE4-F946-9D48-D15A011B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EE4A1-2DB8-7D47-91FE-F0599A0F29F4}" type="datetimeFigureOut">
              <a:rPr lang="it-IT" smtClean="0"/>
              <a:t>31/08/2021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C826D6A-757F-4C45-8384-9D8DF36A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4C70CFAB-418C-AC43-91C1-64446ABD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287D8-849F-B443-A1B4-E4AAF9D25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59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77692AA-2FAA-1B4B-8611-E712056A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E00BFC64-D371-4744-8357-B57426D6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EE4A1-2DB8-7D47-91FE-F0599A0F29F4}" type="datetimeFigureOut">
              <a:rPr lang="it-IT" smtClean="0"/>
              <a:t>31/08/2021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650532A-EB23-0B44-B745-F02AA615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EDFDFAF1-10A1-0648-AD57-FD6B7B79E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287D8-849F-B443-A1B4-E4AAF9D25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18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C97D7D38-4527-4743-BF2D-ED560874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EE4A1-2DB8-7D47-91FE-F0599A0F29F4}" type="datetimeFigureOut">
              <a:rPr lang="it-IT" smtClean="0"/>
              <a:t>31/08/2021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667FA2A3-6CBD-C245-BDB4-94C840F8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A9CCE29-417B-3B40-A853-C18B58AB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287D8-849F-B443-A1B4-E4AAF9D25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50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73A1F0A-E4F8-1A44-B25F-B089E30F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997B1B1-1D81-704B-8EDB-377B31448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B49F3AED-760F-1844-8E76-177C9176C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98E09A7-ED39-D847-A6E2-12E76F47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EE4A1-2DB8-7D47-91FE-F0599A0F29F4}" type="datetimeFigureOut">
              <a:rPr lang="it-IT" smtClean="0"/>
              <a:t>31/08/2021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242B02-D72B-5348-BF4D-0CEFF22B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D409BB2-9F58-0A49-8BAD-DC5DF7C3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287D8-849F-B443-A1B4-E4AAF9D25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51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7D582C6-1BAF-D74D-AF59-38420907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EBAFEEB-CFF1-0A4C-9510-3127A12D4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36A4D32-9062-AF43-B8DE-053C6E3DB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F99520B-088E-E741-93B8-FE28DF58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EE4A1-2DB8-7D47-91FE-F0599A0F29F4}" type="datetimeFigureOut">
              <a:rPr lang="it-IT" smtClean="0"/>
              <a:t>31/08/2021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411AD68-A885-7D41-84A8-A54BEE283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88E4B03-78CF-B443-BABE-FB33CAC5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5287D8-849F-B443-A1B4-E4AAF9D25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25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966DC956-501D-F241-9FEA-2D2E0137CA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331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6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61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37935" y="1196487"/>
            <a:ext cx="658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CASO CLINICO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47783" y="2772881"/>
            <a:ext cx="5848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Indicare le caratteristiche del paziente</a:t>
            </a:r>
          </a:p>
        </p:txBody>
      </p:sp>
      <p:sp>
        <p:nvSpPr>
          <p:cNvPr id="4" name="Rettangolo 3"/>
          <p:cNvSpPr/>
          <p:nvPr/>
        </p:nvSpPr>
        <p:spPr>
          <a:xfrm>
            <a:off x="551935" y="387504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ETA’: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SESSO: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STORIA CLINICA:</a:t>
            </a:r>
          </a:p>
          <a:p>
            <a:pPr>
              <a:spcAft>
                <a:spcPts val="0"/>
              </a:spcAft>
            </a:pPr>
            <a:endParaRPr lang="it-IT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it-IT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1935" y="1693109"/>
            <a:ext cx="6364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Autore/</a:t>
            </a:r>
            <a:r>
              <a:rPr lang="it-IT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Sottomissore</a:t>
            </a:r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 </a:t>
            </a:r>
          </a:p>
        </p:txBody>
      </p:sp>
    </p:spTree>
    <p:extLst>
      <p:ext uri="{BB962C8B-B14F-4D97-AF65-F5344CB8AC3E}">
        <p14:creationId xmlns:p14="http://schemas.microsoft.com/office/powerpoint/2010/main" val="265947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838200" y="1389527"/>
            <a:ext cx="105156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Inserire materiale tecnico (es. radiografie)</a:t>
            </a:r>
          </a:p>
          <a:p>
            <a:pPr algn="ctr"/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2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28468" y="1375247"/>
            <a:ext cx="8147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Inserire informazioni sull’intervento chirurgico o 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sulla diagnosi</a:t>
            </a:r>
          </a:p>
          <a:p>
            <a:pPr algn="ctr"/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15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61404" y="1452917"/>
            <a:ext cx="8147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Inserire informazioni sull’intervento chirurgico o 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sulla diagnosi</a:t>
            </a:r>
          </a:p>
        </p:txBody>
      </p:sp>
    </p:spTree>
    <p:extLst>
      <p:ext uri="{BB962C8B-B14F-4D97-AF65-F5344CB8AC3E}">
        <p14:creationId xmlns:p14="http://schemas.microsoft.com/office/powerpoint/2010/main" val="263567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Arnord Basha</dc:creator>
  <cp:lastModifiedBy>Cristina Bergitto</cp:lastModifiedBy>
  <cp:revision>6</cp:revision>
  <dcterms:created xsi:type="dcterms:W3CDTF">2019-09-04T13:26:34Z</dcterms:created>
  <dcterms:modified xsi:type="dcterms:W3CDTF">2021-08-31T19:27:22Z</dcterms:modified>
</cp:coreProperties>
</file>