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7"/>
  </p:notesMasterIdLst>
  <p:handoutMasterIdLst>
    <p:handoutMasterId r:id="rId8"/>
  </p:handoutMasterIdLst>
  <p:sldIdLst>
    <p:sldId id="263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13" userDrawn="1">
          <p15:clr>
            <a:srgbClr val="A4A3A4"/>
          </p15:clr>
        </p15:guide>
        <p15:guide id="2" orient="horz" pos="3140" userDrawn="1">
          <p15:clr>
            <a:srgbClr val="A4A3A4"/>
          </p15:clr>
        </p15:guide>
        <p15:guide id="3" orient="horz" pos="78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D0"/>
    <a:srgbClr val="5DAC44"/>
    <a:srgbClr val="D3B72F"/>
    <a:srgbClr val="2B337B"/>
    <a:srgbClr val="575756"/>
    <a:srgbClr val="0B4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288F4E-0A70-40BD-A3C5-C0D65345E4E6}" v="22" dt="2025-08-29T12:37:31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2"/>
    <p:restoredTop sz="94490"/>
  </p:normalViewPr>
  <p:slideViewPr>
    <p:cSldViewPr snapToGrid="0" snapToObjects="1">
      <p:cViewPr varScale="1">
        <p:scale>
          <a:sx n="138" d="100"/>
          <a:sy n="138" d="100"/>
        </p:scale>
        <p:origin x="1140" y="114"/>
      </p:cViewPr>
      <p:guideLst>
        <p:guide pos="113"/>
        <p:guide orient="horz" pos="3140"/>
        <p:guide orient="horz" pos="78"/>
        <p:guide pos="56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Gorini" userId="245da21c-7cea-40be-ad2b-e58ddeb9c907" providerId="ADAL" clId="{57826DD7-2A24-42E0-A0DD-A37A91A49D71}"/>
    <pc:docChg chg="undo custSel addSld modSld sldOrd modMainMaster">
      <pc:chgData name="Marco Gorini" userId="245da21c-7cea-40be-ad2b-e58ddeb9c907" providerId="ADAL" clId="{57826DD7-2A24-42E0-A0DD-A37A91A49D71}" dt="2024-08-29T21:10:16.431" v="660" actId="20577"/>
      <pc:docMkLst>
        <pc:docMk/>
      </pc:docMkLst>
      <pc:sldChg chg="addSp delSp modSp mod">
        <pc:chgData name="Marco Gorini" userId="245da21c-7cea-40be-ad2b-e58ddeb9c907" providerId="ADAL" clId="{57826DD7-2A24-42E0-A0DD-A37A91A49D71}" dt="2024-08-29T21:08:48.070" v="632" actId="1076"/>
        <pc:sldMkLst>
          <pc:docMk/>
          <pc:sldMk cId="1597144443" sldId="256"/>
        </pc:sldMkLst>
      </pc:sldChg>
      <pc:sldChg chg="addSp delSp modSp mod">
        <pc:chgData name="Marco Gorini" userId="245da21c-7cea-40be-ad2b-e58ddeb9c907" providerId="ADAL" clId="{57826DD7-2A24-42E0-A0DD-A37A91A49D71}" dt="2024-08-29T21:08:43.136" v="631" actId="1076"/>
        <pc:sldMkLst>
          <pc:docMk/>
          <pc:sldMk cId="961873763" sldId="257"/>
        </pc:sldMkLst>
      </pc:sldChg>
      <pc:sldChg chg="addSp modSp new mod ord">
        <pc:chgData name="Marco Gorini" userId="245da21c-7cea-40be-ad2b-e58ddeb9c907" providerId="ADAL" clId="{57826DD7-2A24-42E0-A0DD-A37A91A49D71}" dt="2024-08-29T21:10:16.431" v="660" actId="20577"/>
        <pc:sldMkLst>
          <pc:docMk/>
          <pc:sldMk cId="156901316" sldId="258"/>
        </pc:sldMkLst>
      </pc:sldChg>
      <pc:sldChg chg="addSp delSp modSp add mod ord">
        <pc:chgData name="Marco Gorini" userId="245da21c-7cea-40be-ad2b-e58ddeb9c907" providerId="ADAL" clId="{57826DD7-2A24-42E0-A0DD-A37A91A49D71}" dt="2024-08-29T21:09:29.693" v="657" actId="1035"/>
        <pc:sldMkLst>
          <pc:docMk/>
          <pc:sldMk cId="344327314" sldId="259"/>
        </pc:sldMkLst>
      </pc:sldChg>
      <pc:sldMasterChg chg="addSp modSp modSldLayout">
        <pc:chgData name="Marco Gorini" userId="245da21c-7cea-40be-ad2b-e58ddeb9c907" providerId="ADAL" clId="{57826DD7-2A24-42E0-A0DD-A37A91A49D71}" dt="2024-08-29T20:29:19.085" v="4"/>
        <pc:sldMasterMkLst>
          <pc:docMk/>
          <pc:sldMasterMk cId="3383862612" sldId="2147483665"/>
        </pc:sldMasterMkLst>
        <pc:sldLayoutChg chg="addSp delSp modSp mod">
          <pc:chgData name="Marco Gorini" userId="245da21c-7cea-40be-ad2b-e58ddeb9c907" providerId="ADAL" clId="{57826DD7-2A24-42E0-A0DD-A37A91A49D71}" dt="2024-08-29T20:29:17.111" v="3" actId="21"/>
          <pc:sldLayoutMkLst>
            <pc:docMk/>
            <pc:sldMasterMk cId="3383862612" sldId="2147483665"/>
            <pc:sldLayoutMk cId="4129888867" sldId="2147483677"/>
          </pc:sldLayoutMkLst>
        </pc:sldLayoutChg>
      </pc:sldMasterChg>
    </pc:docChg>
  </pc:docChgLst>
  <pc:docChgLst>
    <pc:chgData name="Giorgia Dispinzeri" userId="50ea113a-9e95-41c0-9ef2-5fde7d4dac51" providerId="ADAL" clId="{B8288F4E-0A70-40BD-A3C5-C0D65345E4E6}"/>
    <pc:docChg chg="custSel addSld delSld modSld addMainMaster modMainMaster">
      <pc:chgData name="Giorgia Dispinzeri" userId="50ea113a-9e95-41c0-9ef2-5fde7d4dac51" providerId="ADAL" clId="{B8288F4E-0A70-40BD-A3C5-C0D65345E4E6}" dt="2025-08-29T12:37:31.233" v="191" actId="14826"/>
      <pc:docMkLst>
        <pc:docMk/>
      </pc:docMkLst>
      <pc:sldChg chg="addSp modSp mod">
        <pc:chgData name="Giorgia Dispinzeri" userId="50ea113a-9e95-41c0-9ef2-5fde7d4dac51" providerId="ADAL" clId="{B8288F4E-0A70-40BD-A3C5-C0D65345E4E6}" dt="2025-08-28T12:58:35.407" v="105" actId="1076"/>
        <pc:sldMkLst>
          <pc:docMk/>
          <pc:sldMk cId="1425842949" sldId="260"/>
        </pc:sldMkLst>
        <pc:spChg chg="add mod">
          <ac:chgData name="Giorgia Dispinzeri" userId="50ea113a-9e95-41c0-9ef2-5fde7d4dac51" providerId="ADAL" clId="{B8288F4E-0A70-40BD-A3C5-C0D65345E4E6}" dt="2025-08-28T12:57:45.567" v="40" actId="1076"/>
          <ac:spMkLst>
            <pc:docMk/>
            <pc:sldMk cId="1425842949" sldId="260"/>
            <ac:spMk id="2" creationId="{C875BB44-9B3F-A126-1D61-D687D7D244FF}"/>
          </ac:spMkLst>
        </pc:spChg>
        <pc:spChg chg="add mod">
          <ac:chgData name="Giorgia Dispinzeri" userId="50ea113a-9e95-41c0-9ef2-5fde7d4dac51" providerId="ADAL" clId="{B8288F4E-0A70-40BD-A3C5-C0D65345E4E6}" dt="2025-08-28T12:58:35.407" v="105" actId="1076"/>
          <ac:spMkLst>
            <pc:docMk/>
            <pc:sldMk cId="1425842949" sldId="260"/>
            <ac:spMk id="3" creationId="{9B3662C7-5AE6-9494-35F0-6DBB9312AAC8}"/>
          </ac:spMkLst>
        </pc:spChg>
      </pc:sldChg>
      <pc:sldChg chg="del">
        <pc:chgData name="Giorgia Dispinzeri" userId="50ea113a-9e95-41c0-9ef2-5fde7d4dac51" providerId="ADAL" clId="{B8288F4E-0A70-40BD-A3C5-C0D65345E4E6}" dt="2025-08-29T11:46:38.083" v="144" actId="2696"/>
        <pc:sldMkLst>
          <pc:docMk/>
          <pc:sldMk cId="3631279354" sldId="261"/>
        </pc:sldMkLst>
      </pc:sldChg>
      <pc:sldChg chg="modSp mod">
        <pc:chgData name="Giorgia Dispinzeri" userId="50ea113a-9e95-41c0-9ef2-5fde7d4dac51" providerId="ADAL" clId="{B8288F4E-0A70-40BD-A3C5-C0D65345E4E6}" dt="2025-08-29T11:46:46.814" v="156" actId="20577"/>
        <pc:sldMkLst>
          <pc:docMk/>
          <pc:sldMk cId="1795825663" sldId="263"/>
        </pc:sldMkLst>
        <pc:spChg chg="mod">
          <ac:chgData name="Giorgia Dispinzeri" userId="50ea113a-9e95-41c0-9ef2-5fde7d4dac51" providerId="ADAL" clId="{B8288F4E-0A70-40BD-A3C5-C0D65345E4E6}" dt="2025-08-29T11:46:25.299" v="129" actId="113"/>
          <ac:spMkLst>
            <pc:docMk/>
            <pc:sldMk cId="1795825663" sldId="263"/>
            <ac:spMk id="2" creationId="{786BB085-C397-2CDA-A977-970CC5A106AD}"/>
          </ac:spMkLst>
        </pc:spChg>
        <pc:spChg chg="mod">
          <ac:chgData name="Giorgia Dispinzeri" userId="50ea113a-9e95-41c0-9ef2-5fde7d4dac51" providerId="ADAL" clId="{B8288F4E-0A70-40BD-A3C5-C0D65345E4E6}" dt="2025-08-29T11:46:46.814" v="156" actId="20577"/>
          <ac:spMkLst>
            <pc:docMk/>
            <pc:sldMk cId="1795825663" sldId="263"/>
            <ac:spMk id="3" creationId="{758898D2-2D59-0027-24F5-E7C65463DD39}"/>
          </ac:spMkLst>
        </pc:spChg>
      </pc:sldChg>
      <pc:sldChg chg="new del">
        <pc:chgData name="Giorgia Dispinzeri" userId="50ea113a-9e95-41c0-9ef2-5fde7d4dac51" providerId="ADAL" clId="{B8288F4E-0A70-40BD-A3C5-C0D65345E4E6}" dt="2025-08-29T11:50:58.080" v="184" actId="2696"/>
        <pc:sldMkLst>
          <pc:docMk/>
          <pc:sldMk cId="1445068822" sldId="264"/>
        </pc:sldMkLst>
      </pc:sldChg>
      <pc:sldChg chg="add del">
        <pc:chgData name="Giorgia Dispinzeri" userId="50ea113a-9e95-41c0-9ef2-5fde7d4dac51" providerId="ADAL" clId="{B8288F4E-0A70-40BD-A3C5-C0D65345E4E6}" dt="2025-08-29T11:46:55.794" v="157" actId="2696"/>
        <pc:sldMkLst>
          <pc:docMk/>
          <pc:sldMk cId="2574645802" sldId="264"/>
        </pc:sldMkLst>
      </pc:sldChg>
      <pc:sldChg chg="new del">
        <pc:chgData name="Giorgia Dispinzeri" userId="50ea113a-9e95-41c0-9ef2-5fde7d4dac51" providerId="ADAL" clId="{B8288F4E-0A70-40BD-A3C5-C0D65345E4E6}" dt="2025-08-29T12:30:39.060" v="186" actId="47"/>
        <pc:sldMkLst>
          <pc:docMk/>
          <pc:sldMk cId="4271366543" sldId="264"/>
        </pc:sldMkLst>
      </pc:sldChg>
      <pc:sldChg chg="new del">
        <pc:chgData name="Giorgia Dispinzeri" userId="50ea113a-9e95-41c0-9ef2-5fde7d4dac51" providerId="ADAL" clId="{B8288F4E-0A70-40BD-A3C5-C0D65345E4E6}" dt="2025-08-28T12:58:07.745" v="70" actId="2696"/>
        <pc:sldMkLst>
          <pc:docMk/>
          <pc:sldMk cId="4078810236" sldId="265"/>
        </pc:sldMkLst>
      </pc:sldChg>
      <pc:sldMasterChg chg="modSldLayout sldLayoutOrd">
        <pc:chgData name="Giorgia Dispinzeri" userId="50ea113a-9e95-41c0-9ef2-5fde7d4dac51" providerId="ADAL" clId="{B8288F4E-0A70-40BD-A3C5-C0D65345E4E6}" dt="2025-08-29T11:50:08.492" v="182" actId="20578"/>
        <pc:sldMasterMkLst>
          <pc:docMk/>
          <pc:sldMasterMk cId="3383862612" sldId="2147483665"/>
        </pc:sldMasterMkLst>
        <pc:sldLayoutChg chg="ord">
          <pc:chgData name="Giorgia Dispinzeri" userId="50ea113a-9e95-41c0-9ef2-5fde7d4dac51" providerId="ADAL" clId="{B8288F4E-0A70-40BD-A3C5-C0D65345E4E6}" dt="2025-08-29T11:50:08.492" v="182" actId="20578"/>
          <pc:sldLayoutMkLst>
            <pc:docMk/>
            <pc:sldMasterMk cId="3383862612" sldId="2147483665"/>
            <pc:sldLayoutMk cId="4129888867" sldId="2147483677"/>
          </pc:sldLayoutMkLst>
        </pc:sldLayoutChg>
      </pc:sldMasterChg>
      <pc:sldMasterChg chg="delSp modSp new mod addSldLayout modSldLayout">
        <pc:chgData name="Giorgia Dispinzeri" userId="50ea113a-9e95-41c0-9ef2-5fde7d4dac51" providerId="ADAL" clId="{B8288F4E-0A70-40BD-A3C5-C0D65345E4E6}" dt="2025-08-29T12:37:31.233" v="191" actId="14826"/>
        <pc:sldMasterMkLst>
          <pc:docMk/>
          <pc:sldMasterMk cId="357417006" sldId="2147483680"/>
        </pc:sldMasterMkLst>
        <pc:spChg chg="mod">
          <ac:chgData name="Giorgia Dispinzeri" userId="50ea113a-9e95-41c0-9ef2-5fde7d4dac51" providerId="ADAL" clId="{B8288F4E-0A70-40BD-A3C5-C0D65345E4E6}" dt="2025-08-29T11:49:41.593" v="180" actId="207"/>
          <ac:spMkLst>
            <pc:docMk/>
            <pc:sldMasterMk cId="357417006" sldId="2147483680"/>
            <ac:spMk id="2" creationId="{9D181CD7-4778-7587-FE95-6A5DF334D9B0}"/>
          </ac:spMkLst>
        </pc:spChg>
        <pc:spChg chg="mod">
          <ac:chgData name="Giorgia Dispinzeri" userId="50ea113a-9e95-41c0-9ef2-5fde7d4dac51" providerId="ADAL" clId="{B8288F4E-0A70-40BD-A3C5-C0D65345E4E6}" dt="2025-08-29T11:49:27.290" v="176" actId="20577"/>
          <ac:spMkLst>
            <pc:docMk/>
            <pc:sldMasterMk cId="357417006" sldId="2147483680"/>
            <ac:spMk id="3" creationId="{50B14AFA-0C8B-5E2F-6DED-46F71D7BAA95}"/>
          </ac:spMkLst>
        </pc:spChg>
        <pc:spChg chg="del">
          <ac:chgData name="Giorgia Dispinzeri" userId="50ea113a-9e95-41c0-9ef2-5fde7d4dac51" providerId="ADAL" clId="{B8288F4E-0A70-40BD-A3C5-C0D65345E4E6}" dt="2025-08-29T11:49:30.323" v="177" actId="478"/>
          <ac:spMkLst>
            <pc:docMk/>
            <pc:sldMasterMk cId="357417006" sldId="2147483680"/>
            <ac:spMk id="4" creationId="{5899C11F-4812-3C20-C15C-D2575C9DB4A6}"/>
          </ac:spMkLst>
        </pc:spChg>
        <pc:spChg chg="del">
          <ac:chgData name="Giorgia Dispinzeri" userId="50ea113a-9e95-41c0-9ef2-5fde7d4dac51" providerId="ADAL" clId="{B8288F4E-0A70-40BD-A3C5-C0D65345E4E6}" dt="2025-08-29T11:49:33.543" v="179" actId="478"/>
          <ac:spMkLst>
            <pc:docMk/>
            <pc:sldMasterMk cId="357417006" sldId="2147483680"/>
            <ac:spMk id="5" creationId="{A7530FD5-F26E-AA4E-EB45-418A8B905D25}"/>
          </ac:spMkLst>
        </pc:spChg>
        <pc:spChg chg="del">
          <ac:chgData name="Giorgia Dispinzeri" userId="50ea113a-9e95-41c0-9ef2-5fde7d4dac51" providerId="ADAL" clId="{B8288F4E-0A70-40BD-A3C5-C0D65345E4E6}" dt="2025-08-29T11:49:32.488" v="178" actId="478"/>
          <ac:spMkLst>
            <pc:docMk/>
            <pc:sldMasterMk cId="357417006" sldId="2147483680"/>
            <ac:spMk id="6" creationId="{F04FC8F9-E9C9-32BC-D34B-8E4C182DBB7A}"/>
          </ac:spMkLst>
        </pc:spChg>
        <pc:sldLayoutChg chg="modSp">
          <pc:chgData name="Giorgia Dispinzeri" userId="50ea113a-9e95-41c0-9ef2-5fde7d4dac51" providerId="ADAL" clId="{B8288F4E-0A70-40BD-A3C5-C0D65345E4E6}" dt="2025-08-29T12:37:31.233" v="191" actId="14826"/>
          <pc:sldLayoutMkLst>
            <pc:docMk/>
            <pc:sldMasterMk cId="357417006" sldId="2147483680"/>
            <pc:sldLayoutMk cId="3231024613" sldId="2147483678"/>
          </pc:sldLayoutMkLst>
          <pc:picChg chg="mod">
            <ac:chgData name="Giorgia Dispinzeri" userId="50ea113a-9e95-41c0-9ef2-5fde7d4dac51" providerId="ADAL" clId="{B8288F4E-0A70-40BD-A3C5-C0D65345E4E6}" dt="2025-08-29T12:37:31.233" v="191" actId="14826"/>
            <ac:picMkLst>
              <pc:docMk/>
              <pc:sldMasterMk cId="357417006" sldId="2147483680"/>
              <pc:sldLayoutMk cId="3231024613" sldId="2147483678"/>
              <ac:picMk id="4" creationId="{2680484C-EC03-738D-8FFC-849D73E5EB98}"/>
            </ac:picMkLst>
          </pc:picChg>
        </pc:sldLayoutChg>
        <pc:sldLayoutChg chg="modSp mod">
          <pc:chgData name="Giorgia Dispinzeri" userId="50ea113a-9e95-41c0-9ef2-5fde7d4dac51" providerId="ADAL" clId="{B8288F4E-0A70-40BD-A3C5-C0D65345E4E6}" dt="2025-08-29T12:34:24.619" v="188" actId="14826"/>
          <pc:sldLayoutMkLst>
            <pc:docMk/>
            <pc:sldMasterMk cId="357417006" sldId="2147483680"/>
            <pc:sldLayoutMk cId="963810407" sldId="2147483681"/>
          </pc:sldLayoutMkLst>
          <pc:picChg chg="mod">
            <ac:chgData name="Giorgia Dispinzeri" userId="50ea113a-9e95-41c0-9ef2-5fde7d4dac51" providerId="ADAL" clId="{B8288F4E-0A70-40BD-A3C5-C0D65345E4E6}" dt="2025-08-29T12:34:24.619" v="188" actId="14826"/>
            <ac:picMkLst>
              <pc:docMk/>
              <pc:sldMasterMk cId="357417006" sldId="2147483680"/>
              <pc:sldLayoutMk cId="963810407" sldId="2147483681"/>
              <ac:picMk id="4" creationId="{44B6DDBE-E09D-24B6-C9B0-F796E8C68905}"/>
            </ac:picMkLst>
          </pc:picChg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2290802610" sldId="2147483681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473181551" sldId="2147483682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2259041007" sldId="2147483683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1029124974" sldId="2147483684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1144392304" sldId="2147483685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2389371329" sldId="2147483686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3180647020" sldId="2147483687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2759258949" sldId="2147483688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196484211" sldId="2147483689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733049955" sldId="2147483690"/>
          </pc:sldLayoutMkLst>
        </pc:sldLayoutChg>
        <pc:sldLayoutChg chg="new replId">
          <pc:chgData name="Giorgia Dispinzeri" userId="50ea113a-9e95-41c0-9ef2-5fde7d4dac51" providerId="ADAL" clId="{B8288F4E-0A70-40BD-A3C5-C0D65345E4E6}" dt="2025-08-29T11:49:11.713" v="158" actId="6938"/>
          <pc:sldLayoutMkLst>
            <pc:docMk/>
            <pc:sldMasterMk cId="357417006" sldId="2147483680"/>
            <pc:sldLayoutMk cId="450576998" sldId="214748369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EF68A08C-85EE-1D21-BE56-6242F1C9FC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301EE1-E21C-8563-5059-863F48250E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04E9C-629A-40E2-8BE0-E068B74BE29A}" type="datetimeFigureOut">
              <a:rPr lang="it-IT" smtClean="0"/>
              <a:t>29/08/2025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6959BA3-5FA7-33D1-717D-7424C1FA16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EDDEDAC-6B42-1D9E-32FF-0A64A45588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1856-5B6D-4D91-A440-15D9FC6A96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832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AEBFA-AF02-1A4A-85A8-8AE4E087F413}" type="datetimeFigureOut">
              <a:rPr lang="it-IT" smtClean="0"/>
              <a:t>29/08/2025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2A90F-1C0C-6A41-8500-2D78E47833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39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22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44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465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287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109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693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75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573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59808-1D2A-EB8F-E315-62D2AA511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1D39257-C0E3-E045-720A-F49174B8EE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39FDCFE-1716-ED9C-189C-23B9BF359D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917F16E-9729-7693-BFF9-A912495F8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126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44B6DDBE-E09D-24B6-C9B0-F796E8C689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51" y="-762"/>
            <a:ext cx="9142149" cy="514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1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508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2680484C-EC03-738D-8FFC-849D73E5EB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50" y="279"/>
            <a:ext cx="9142149" cy="514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02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D181CD7-4778-7587-FE95-6A5DF334D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Title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B14AFA-0C8B-5E2F-6DED-46F71D7BA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err="1"/>
              <a:t>content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41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7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92D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6BB085-C397-2CDA-A977-970CC5A106AD}"/>
              </a:ext>
            </a:extLst>
          </p:cNvPr>
          <p:cNvSpPr txBox="1">
            <a:spLocks/>
          </p:cNvSpPr>
          <p:nvPr/>
        </p:nvSpPr>
        <p:spPr>
          <a:xfrm>
            <a:off x="3353510" y="1332091"/>
            <a:ext cx="5469606" cy="1938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baseline="0">
                <a:solidFill>
                  <a:srgbClr val="201F3C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Talk </a:t>
            </a:r>
            <a:r>
              <a:rPr lang="it-IT" sz="3200" dirty="0" err="1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title</a:t>
            </a:r>
            <a:endParaRPr lang="it-IT" sz="3200" dirty="0">
              <a:solidFill>
                <a:schemeClr val="bg1"/>
              </a:solidFill>
              <a:latin typeface="Arial" panose="020B0604020202020204" pitchFamily="34" charset="0"/>
              <a:ea typeface="Open Sans SemiBold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758898D2-2D59-0027-24F5-E7C65463DD39}"/>
              </a:ext>
            </a:extLst>
          </p:cNvPr>
          <p:cNvSpPr txBox="1">
            <a:spLocks/>
          </p:cNvSpPr>
          <p:nvPr/>
        </p:nvSpPr>
        <p:spPr>
          <a:xfrm>
            <a:off x="3291163" y="2571750"/>
            <a:ext cx="5469605" cy="9575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800" b="0" baseline="0" dirty="0" err="1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Speaker’s</a:t>
            </a:r>
            <a:r>
              <a:rPr lang="it-IT" sz="2800" b="0" baseline="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 name and last name</a:t>
            </a:r>
          </a:p>
          <a:p>
            <a:r>
              <a:rPr lang="it-IT" sz="2800" b="0" dirty="0" err="1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Speaker’s</a:t>
            </a:r>
            <a:r>
              <a:rPr lang="it-IT" sz="2800" b="0" dirty="0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 </a:t>
            </a:r>
            <a:r>
              <a:rPr lang="it-IT" sz="2800" b="0" dirty="0" err="1">
                <a:solidFill>
                  <a:schemeClr val="bg1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Affiliation</a:t>
            </a:r>
            <a:endParaRPr lang="it-IT" sz="2800" b="0" baseline="0" dirty="0">
              <a:solidFill>
                <a:schemeClr val="bg1"/>
              </a:solidFill>
              <a:latin typeface="Arial" panose="020B0604020202020204" pitchFamily="34" charset="0"/>
              <a:ea typeface="Open Sans SemiBold" panose="020B0606030504020204" pitchFamily="34" charset="0"/>
              <a:cs typeface="Arial" panose="020B0604020202020204" pitchFamily="34" charset="0"/>
            </a:endParaRPr>
          </a:p>
          <a:p>
            <a:endParaRPr lang="it-IT" sz="2800" b="0" baseline="0" dirty="0">
              <a:solidFill>
                <a:schemeClr val="bg1"/>
              </a:solidFill>
              <a:latin typeface="Arial" panose="020B0604020202020204" pitchFamily="34" charset="0"/>
              <a:ea typeface="Open Sans SemiBold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82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D35C8-A326-79F6-F983-FC2A75BE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75BB44-9B3F-A126-1D61-D687D7D244FF}"/>
              </a:ext>
            </a:extLst>
          </p:cNvPr>
          <p:cNvSpPr txBox="1">
            <a:spLocks/>
          </p:cNvSpPr>
          <p:nvPr/>
        </p:nvSpPr>
        <p:spPr>
          <a:xfrm>
            <a:off x="333219" y="317116"/>
            <a:ext cx="6434726" cy="4205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800" baseline="0" dirty="0" err="1">
                <a:solidFill>
                  <a:srgbClr val="0070C0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Declaration</a:t>
            </a:r>
            <a:r>
              <a:rPr lang="it-IT" sz="2800" baseline="0" dirty="0">
                <a:solidFill>
                  <a:srgbClr val="0070C0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 of </a:t>
            </a:r>
            <a:r>
              <a:rPr lang="it-IT" sz="2800" baseline="0" dirty="0" err="1">
                <a:solidFill>
                  <a:srgbClr val="0070C0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conflict</a:t>
            </a:r>
            <a:r>
              <a:rPr lang="it-IT" sz="2800" baseline="0" dirty="0">
                <a:solidFill>
                  <a:srgbClr val="0070C0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 of </a:t>
            </a:r>
            <a:r>
              <a:rPr lang="it-IT" sz="2800" baseline="0" dirty="0" err="1">
                <a:solidFill>
                  <a:srgbClr val="0070C0"/>
                </a:solidFill>
                <a:latin typeface="Arial" panose="020B0604020202020204" pitchFamily="34" charset="0"/>
                <a:ea typeface="Open Sans SemiBold" panose="020B0606030504020204" pitchFamily="34" charset="0"/>
                <a:cs typeface="Arial" panose="020B0604020202020204" pitchFamily="34" charset="0"/>
              </a:rPr>
              <a:t>interest</a:t>
            </a:r>
            <a:endParaRPr lang="it-IT" sz="2800" baseline="0" dirty="0">
              <a:solidFill>
                <a:srgbClr val="0070C0"/>
              </a:solidFill>
              <a:latin typeface="Arial" panose="020B0604020202020204" pitchFamily="34" charset="0"/>
              <a:ea typeface="Open Sans SemiBold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3662C7-5AE6-9494-35F0-6DBB9312AAC8}"/>
              </a:ext>
            </a:extLst>
          </p:cNvPr>
          <p:cNvSpPr txBox="1"/>
          <p:nvPr/>
        </p:nvSpPr>
        <p:spPr>
          <a:xfrm>
            <a:off x="436417" y="911025"/>
            <a:ext cx="795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>
                <a:solidFill>
                  <a:srgbClr val="0070C0"/>
                </a:solidFill>
              </a:rPr>
              <a:t>Insert</a:t>
            </a: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here</a:t>
            </a: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any</a:t>
            </a:r>
            <a:r>
              <a:rPr lang="it-IT" dirty="0">
                <a:solidFill>
                  <a:srgbClr val="0070C0"/>
                </a:solidFill>
              </a:rPr>
              <a:t> COI </a:t>
            </a:r>
            <a:r>
              <a:rPr lang="it-IT" dirty="0" err="1">
                <a:solidFill>
                  <a:srgbClr val="0070C0"/>
                </a:solidFill>
              </a:rPr>
              <a:t>declaration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842949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4B8EB1F7D4C548815799738C16CD3E" ma:contentTypeVersion="16" ma:contentTypeDescription="Create a new document." ma:contentTypeScope="" ma:versionID="6e7852738686ddc42cfc31b7304cc923">
  <xsd:schema xmlns:xsd="http://www.w3.org/2001/XMLSchema" xmlns:xs="http://www.w3.org/2001/XMLSchema" xmlns:p="http://schemas.microsoft.com/office/2006/metadata/properties" xmlns:ns2="b934695d-6d59-47cb-9bc6-ef2744814942" xmlns:ns3="f70c1c7b-6bd2-4b23-9196-49f108f9542b" targetNamespace="http://schemas.microsoft.com/office/2006/metadata/properties" ma:root="true" ma:fieldsID="e67ff650af3f85c9d3a88f7f24aab74d" ns2:_="" ns3:_="">
    <xsd:import namespace="b934695d-6d59-47cb-9bc6-ef2744814942"/>
    <xsd:import namespace="f70c1c7b-6bd2-4b23-9196-49f108f954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4695d-6d59-47cb-9bc6-ef2744814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b33fc36-108e-4a3e-b8e4-c453ad425a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c1c7b-6bd2-4b23-9196-49f108f9542b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12b68794-f170-4463-b58c-8566014cfc63}" ma:internalName="TaxCatchAll" ma:showField="CatchAllData" ma:web="f70c1c7b-6bd2-4b23-9196-49f108f954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c1c7b-6bd2-4b23-9196-49f108f9542b" xsi:nil="true"/>
    <lcf76f155ced4ddcb4097134ff3c332f xmlns="b934695d-6d59-47cb-9bc6-ef2744814942">
      <Terms xmlns="http://schemas.microsoft.com/office/infopath/2007/PartnerControls"/>
    </lcf76f155ced4ddcb4097134ff3c332f>
    <SharedWithUsers xmlns="f70c1c7b-6bd2-4b23-9196-49f108f9542b">
      <UserInfo>
        <DisplayName>Candida Bongini</DisplayName>
        <AccountId>124</AccountId>
        <AccountType/>
      </UserInfo>
      <UserInfo>
        <DisplayName>Giorgia Dispinzeri</DisplayName>
        <AccountId>102</AccountId>
        <AccountType/>
      </UserInfo>
      <UserInfo>
        <DisplayName>Daris Del Ciello</DisplayName>
        <AccountId>127</AccountId>
        <AccountType/>
      </UserInfo>
      <UserInfo>
        <DisplayName>Michela Magni</DisplayName>
        <AccountId>111</AccountId>
        <AccountType/>
      </UserInfo>
      <UserInfo>
        <DisplayName>Annarita Accardi</DisplayName>
        <AccountId>90</AccountId>
        <AccountType/>
      </UserInfo>
      <UserInfo>
        <DisplayName>Martina Foniciello</DisplayName>
        <AccountId>77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58D856A-745E-4E4C-AA03-2887260546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4695d-6d59-47cb-9bc6-ef2744814942"/>
    <ds:schemaRef ds:uri="f70c1c7b-6bd2-4b23-9196-49f108f954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3A7573-328F-4D52-A78D-0B78451368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5C5490-AA24-4993-9D86-858560DAC71B}">
  <ds:schemaRefs>
    <ds:schemaRef ds:uri="http://schemas.microsoft.com/office/2006/metadata/properties"/>
    <ds:schemaRef ds:uri="http://schemas.microsoft.com/office/infopath/2007/PartnerControls"/>
    <ds:schemaRef ds:uri="f70c1c7b-6bd2-4b23-9196-49f108f9542b"/>
    <ds:schemaRef ds:uri="b934695d-6d59-47cb-9bc6-ef274481494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20</Words>
  <Application>Microsoft Office PowerPoint</Application>
  <PresentationFormat>Presentazione su schermo (16:9)</PresentationFormat>
  <Paragraphs>6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Personalizza struttura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Arnord Basha</dc:creator>
  <cp:lastModifiedBy>Giorgia Dispinzeri</cp:lastModifiedBy>
  <cp:revision>50</cp:revision>
  <dcterms:created xsi:type="dcterms:W3CDTF">2019-10-16T14:49:39Z</dcterms:created>
  <dcterms:modified xsi:type="dcterms:W3CDTF">2025-08-29T12:37:35Z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0x010100454B8EB1F7D4C548815799738C16CD3E</vt:lpwstr>
  </property>
  <property fmtid="{D5CDD505-2E9C-101B-9397-08002B2CF9AE}" pid="3" name="MediaServiceImageTags">
    <vt:lpwstr/>
  </property>
</Properties>
</file>