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49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20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CDBF0B-18D1-8D74-5E54-6B139EF023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EFF0742-8659-65B3-EBD3-9D4322394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426A216-0D74-2C2D-5C5D-F316F1D70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EDA5-B388-472B-BC05-FB37F44DAA00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4C3D94-893B-8420-2CEA-4FF161A76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BFB73D-6451-A9B4-75A7-B817AC87A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6B31-97B0-440C-8500-CF2C6BCDEE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8362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BA84EB-1B47-36F0-5F48-7EFB0C987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54E8D7-E8FC-A4B1-B9F2-D4EEF7C1D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B067521-638C-DC52-6C08-05DDEFFBA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EDA5-B388-472B-BC05-FB37F44DAA00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E3D22C3-AF1C-F8BB-FE0C-8C710F83D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F473FC-9B9E-8F07-DE89-7B1DF0FB5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6B31-97B0-440C-8500-CF2C6BCDEE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7436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9CACA9-FC2F-4FB7-BC91-E6D3FB378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F056CA4-4369-EAEC-B89E-9129657FE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D4CBC66-C091-E4B9-B9AD-61D62C63E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EDA5-B388-472B-BC05-FB37F44DAA00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4F0A791-7ECE-9502-DB49-18562813C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1851388-7F82-B64A-4646-C1D5D16F2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6B31-97B0-440C-8500-CF2C6BCDEE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126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2E8B8F-ABCD-274A-A18B-820E07996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745EFF7-1E6C-C4F3-ADC0-7E18237F9D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1F91339-D65C-E8B4-BEEC-3CEB5E2231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FDFB107-420C-3A59-105D-1CD7941E1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EDA5-B388-472B-BC05-FB37F44DAA00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897AF19-7BCD-202C-43F3-CDF66DA54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5BBF74-5762-056C-29A3-186B74BDE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6B31-97B0-440C-8500-CF2C6BCDEE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177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A76499-769B-2D82-E854-D820008B6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35B575B-2B8F-5DF1-0DB3-051D11C7F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063336F-90DF-264E-0AA7-59F0DAA98E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6604F1D-7C06-5DC9-66FA-46C52FD57A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7FFAF83-24D7-C23A-36A6-06F503B488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1EC97C-888D-AF8C-8B8A-8DEECA761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EDA5-B388-472B-BC05-FB37F44DAA00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650D756-8B37-452C-E202-A75F009B0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88EA23F-AEE7-9DC1-F2AD-D3401EABA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6B31-97B0-440C-8500-CF2C6BCDEE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067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68161F-1553-443D-95CB-2481012B1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22DE33C-3074-3AD2-9B1A-E4B6E92C5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EDA5-B388-472B-BC05-FB37F44DAA00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A9DEB02-6043-14EE-F163-50DC43D7C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8625979-7BA1-BBA2-D33D-6237FD29C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6B31-97B0-440C-8500-CF2C6BCDEE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3001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A55509B-F261-2F14-D10C-0A682B58F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EDA5-B388-472B-BC05-FB37F44DAA00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5BE5A8F-8F70-E161-93DC-9457C728B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E321EFE-2C34-E2CC-1A57-1077E2CD3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6B31-97B0-440C-8500-CF2C6BCDEE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8777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35009A-F2ED-0DA6-4E25-7CF8F3C70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27AF35A-8E1A-62E0-0DD5-47B3C408A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599E8F8-DD89-C07A-F34E-BE7F6E406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B446165-775A-B137-44FD-07888808A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EDA5-B388-472B-BC05-FB37F44DAA00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91ABD51-B59F-C549-8CC1-CC2166D23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0F30666-1D3E-0BCA-9021-DE5B901C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6B31-97B0-440C-8500-CF2C6BCDEE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9933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9A52C7-B305-C789-2123-EC3399B06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F5A151A-BDA5-1869-EEEB-CD99C90DE6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F259AC5-DD59-8E9B-BFAF-F057D8D21B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99EA298-28EF-A423-59F9-967EEB58D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EDA5-B388-472B-BC05-FB37F44DAA00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9CFB023-C502-7637-6BF3-9C5B52E31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A8BFACC-8365-A877-81F3-566FBF6D8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6B31-97B0-440C-8500-CF2C6BCDEE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890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2368DC-9EA4-763C-D987-A8518FA8A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3A818A5-6C8F-8D78-FE79-C6A2399B5F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39FFF57-BF89-6FB4-ECCC-18C2DA5CE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EDA5-B388-472B-BC05-FB37F44DAA00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F1BA911-E9F5-6BDE-9C10-A40C7EE6E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ADDD23F-D223-5E29-9970-795DA2C5B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6B31-97B0-440C-8500-CF2C6BCDEE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5654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BBCA2F1-5796-7519-6F5E-AE8F1BC080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770E943-5C64-ABB3-0CFA-61B02B3D9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E76868-1E35-052F-154F-9B0C74805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EDA5-B388-472B-BC05-FB37F44DAA00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F1FF21B-FD20-1557-75F3-EE2D5F2CF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68F2109-F399-41DC-810E-1DFE9A2A1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26B31-97B0-440C-8500-CF2C6BCDEE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3742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80BF650-61FB-C536-7CBB-A2F8DBA8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E792DC2-0B5B-4BAA-6CEA-702C95C7E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5B7375-6300-8BFB-C280-0C6E2C7979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51EDA5-B388-472B-BC05-FB37F44DAA00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40868C9-50C2-2ABF-D89A-3130C95019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BAB728-2614-C5EC-F11A-8D50382470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126B31-97B0-440C-8500-CF2C6BCDEEBB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C303A2-02AB-F2C5-B533-CB8C1A75693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5"/>
          <a:stretch>
            <a:fillRect/>
          </a:stretch>
        </p:blipFill>
        <p:spPr>
          <a:xfrm>
            <a:off x="10123100" y="5706406"/>
            <a:ext cx="2068899" cy="115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90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86423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Marco Gorini</dc:creator>
  <cp:lastModifiedBy>Marco Gorini</cp:lastModifiedBy>
  <cp:revision>1</cp:revision>
  <dcterms:created xsi:type="dcterms:W3CDTF">2026-09-03T17:12:38Z</dcterms:created>
  <dcterms:modified xsi:type="dcterms:W3CDTF">2026-09-03T17:12:58Z</dcterms:modified>
</cp:coreProperties>
</file>