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8" r:id="rId2"/>
    <p:sldId id="265" r:id="rId3"/>
    <p:sldId id="264" r:id="rId4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5"/>
    <a:srgbClr val="0F6832"/>
    <a:srgbClr val="FF9900"/>
    <a:srgbClr val="CC0E4D"/>
    <a:srgbClr val="D30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2" autoAdjust="0"/>
    <p:restoredTop sz="93404" autoAdjust="0"/>
  </p:normalViewPr>
  <p:slideViewPr>
    <p:cSldViewPr snapToGrid="0" snapToObjects="1">
      <p:cViewPr varScale="1">
        <p:scale>
          <a:sx n="67" d="100"/>
          <a:sy n="67" d="100"/>
        </p:scale>
        <p:origin x="499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740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79D0E-6868-46CB-9FAB-43DD2E08BE95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DE6A-8BE0-4400-BF41-288386E389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BDE6A-8BE0-4400-BF41-288386E389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0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BDE6A-8BE0-4400-BF41-288386E389A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7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3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4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6AA8-3F0E-A747-9EB2-6604CA27F189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F74E-B8E3-C543-B279-DCA785CF1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410F7F-D560-4BB8-8040-843FE59B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382" y="411552"/>
            <a:ext cx="2906264" cy="849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A6E99B-ADA3-9B82-C872-3C4DC471B648}"/>
              </a:ext>
            </a:extLst>
          </p:cNvPr>
          <p:cNvSpPr txBox="1"/>
          <p:nvPr/>
        </p:nvSpPr>
        <p:spPr>
          <a:xfrm>
            <a:off x="520861" y="6251283"/>
            <a:ext cx="578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F6832"/>
                </a:solidFill>
                <a:latin typeface="Helvetica" pitchFamily="2" charset="0"/>
              </a:rPr>
              <a:t>Speaker:</a:t>
            </a:r>
          </a:p>
          <a:p>
            <a:r>
              <a:rPr lang="en-GB" sz="2400" dirty="0">
                <a:solidFill>
                  <a:srgbClr val="0F6832"/>
                </a:solidFill>
                <a:latin typeface="Helvetica" pitchFamily="2" charset="0"/>
              </a:rPr>
              <a:t>Name, (Country 3 letter abbreviation)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FE40F-8BD5-9D75-1BC1-E6879371BD73}"/>
              </a:ext>
            </a:extLst>
          </p:cNvPr>
          <p:cNvSpPr txBox="1"/>
          <p:nvPr/>
        </p:nvSpPr>
        <p:spPr>
          <a:xfrm>
            <a:off x="520861" y="1702702"/>
            <a:ext cx="58234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ISHA Annual Scientific Meeting 2023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5 – 7 October Cape Town, South Africa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–––––</a:t>
            </a:r>
            <a:br>
              <a:rPr lang="en-GB" sz="2400" b="1" dirty="0">
                <a:solidFill>
                  <a:schemeClr val="bg1"/>
                </a:solidFill>
                <a:latin typeface="Helvetica" pitchFamily="2" charset="0"/>
              </a:rPr>
            </a:br>
            <a:endParaRPr lang="en-GB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Helvetica" pitchFamily="2" charset="0"/>
              </a:rPr>
              <a:t>Session Code – Session Title</a:t>
            </a:r>
          </a:p>
          <a:p>
            <a:r>
              <a:rPr lang="en-GB" sz="2400" b="1" dirty="0">
                <a:solidFill>
                  <a:srgbClr val="FFFF00"/>
                </a:solidFill>
                <a:latin typeface="Helvetica" pitchFamily="2" charset="0"/>
              </a:rPr>
              <a:t>Time</a:t>
            </a:r>
          </a:p>
          <a:p>
            <a:r>
              <a:rPr lang="en-GB" sz="2400" b="1" dirty="0">
                <a:solidFill>
                  <a:srgbClr val="FFFF00"/>
                </a:solidFill>
                <a:latin typeface="Helvetica" pitchFamily="2" charset="0"/>
              </a:rPr>
              <a:t>Room</a:t>
            </a: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96F253-B101-BCFC-5FC0-0929EE2B672A}"/>
              </a:ext>
            </a:extLst>
          </p:cNvPr>
          <p:cNvSpPr txBox="1"/>
          <p:nvPr/>
        </p:nvSpPr>
        <p:spPr>
          <a:xfrm>
            <a:off x="11239018" y="6723095"/>
            <a:ext cx="2061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F6832"/>
                </a:solidFill>
                <a:latin typeface="Helvetica" pitchFamily="2" charset="0"/>
              </a:rPr>
              <a:t>www.ishasoc.net</a:t>
            </a:r>
          </a:p>
        </p:txBody>
      </p:sp>
      <p:pic>
        <p:nvPicPr>
          <p:cNvPr id="8" name="Picture 7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56318D8A-5918-2990-2296-11F8A96B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61" y="272034"/>
            <a:ext cx="1599404" cy="1148290"/>
          </a:xfrm>
          <a:prstGeom prst="rect">
            <a:avLst/>
          </a:prstGeom>
        </p:spPr>
      </p:pic>
      <p:pic>
        <p:nvPicPr>
          <p:cNvPr id="10" name="Picture 9" descr="A group of buildings with a city in the background&#10;&#10;Description automatically generated">
            <a:extLst>
              <a:ext uri="{FF2B5EF4-FFF2-40B4-BE49-F238E27FC236}">
                <a16:creationId xmlns:a16="http://schemas.microsoft.com/office/drawing/2014/main" id="{A0E366D9-CA28-1E8D-4645-F0F910958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3663"/>
            <a:ext cx="13439771" cy="4459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5C9B3-4671-CD87-7AAB-8CB3DF036646}"/>
              </a:ext>
            </a:extLst>
          </p:cNvPr>
          <p:cNvSpPr txBox="1"/>
          <p:nvPr/>
        </p:nvSpPr>
        <p:spPr>
          <a:xfrm>
            <a:off x="520861" y="1855102"/>
            <a:ext cx="55064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ISHA Annual Scientific Meeting 2024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October 17 -19 Washington DC, USA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–––––</a:t>
            </a:r>
            <a:br>
              <a:rPr lang="en-GB" sz="2400" b="1" dirty="0">
                <a:solidFill>
                  <a:schemeClr val="bg1"/>
                </a:solidFill>
                <a:latin typeface="Helvetica" pitchFamily="2" charset="0"/>
              </a:rPr>
            </a:br>
            <a:endParaRPr lang="en-GB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Presentation Title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Time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Room</a:t>
            </a: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3ADA94-5996-6297-735B-82E036E2354C}"/>
              </a:ext>
            </a:extLst>
          </p:cNvPr>
          <p:cNvSpPr/>
          <p:nvPr/>
        </p:nvSpPr>
        <p:spPr>
          <a:xfrm>
            <a:off x="-1" y="-13335"/>
            <a:ext cx="13439775" cy="267075"/>
          </a:xfrm>
          <a:prstGeom prst="rect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A7C21-8341-A185-20C4-418375543E4B}"/>
              </a:ext>
            </a:extLst>
          </p:cNvPr>
          <p:cNvSpPr/>
          <p:nvPr/>
        </p:nvSpPr>
        <p:spPr>
          <a:xfrm>
            <a:off x="0" y="7315532"/>
            <a:ext cx="13439775" cy="267075"/>
          </a:xfrm>
          <a:prstGeom prst="rect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5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8DB-F140-3260-76DF-D6B11E8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02483"/>
            <a:ext cx="12070021" cy="146118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F6832"/>
                </a:solidFill>
                <a:latin typeface="Helvetica" pitchFamily="2" charset="0"/>
              </a:rPr>
              <a:t>Title</a:t>
            </a:r>
            <a:endParaRPr lang="en-GB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565A27-0678-DB19-3163-69DEB5B79108}"/>
              </a:ext>
            </a:extLst>
          </p:cNvPr>
          <p:cNvSpPr/>
          <p:nvPr/>
        </p:nvSpPr>
        <p:spPr>
          <a:xfrm>
            <a:off x="0" y="6652260"/>
            <a:ext cx="13439775" cy="907415"/>
          </a:xfrm>
          <a:prstGeom prst="rect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275044-77CB-B1CB-E393-8FC3945DB847}"/>
              </a:ext>
            </a:extLst>
          </p:cNvPr>
          <p:cNvSpPr/>
          <p:nvPr/>
        </p:nvSpPr>
        <p:spPr>
          <a:xfrm>
            <a:off x="-1" y="-13335"/>
            <a:ext cx="13439775" cy="267075"/>
          </a:xfrm>
          <a:prstGeom prst="rect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02360-EB71-286C-3FD8-E2D10AB30C71}"/>
              </a:ext>
            </a:extLst>
          </p:cNvPr>
          <p:cNvSpPr txBox="1"/>
          <p:nvPr/>
        </p:nvSpPr>
        <p:spPr>
          <a:xfrm>
            <a:off x="11164723" y="6941731"/>
            <a:ext cx="2061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Helvetica" pitchFamily="2" charset="0"/>
              </a:rPr>
              <a:t>www.ishasoc.net</a:t>
            </a:r>
          </a:p>
        </p:txBody>
      </p:sp>
      <p:pic>
        <p:nvPicPr>
          <p:cNvPr id="8" name="Content Placeholder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177553D-72FB-B340-D78F-9477613E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77" y="6724715"/>
            <a:ext cx="1070304" cy="762504"/>
          </a:xfrm>
        </p:spPr>
      </p:pic>
    </p:spTree>
    <p:extLst>
      <p:ext uri="{BB962C8B-B14F-4D97-AF65-F5344CB8AC3E}">
        <p14:creationId xmlns:p14="http://schemas.microsoft.com/office/powerpoint/2010/main" val="217945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7FE40F-8BD5-9D75-1BC1-E6879371BD73}"/>
              </a:ext>
            </a:extLst>
          </p:cNvPr>
          <p:cNvSpPr txBox="1"/>
          <p:nvPr/>
        </p:nvSpPr>
        <p:spPr>
          <a:xfrm>
            <a:off x="520861" y="1702702"/>
            <a:ext cx="58234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ISHA Annual Scientific Meeting 2023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5 – 7 October Cape Town, South Africa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–––––</a:t>
            </a:r>
            <a:br>
              <a:rPr lang="en-GB" sz="2400" b="1" dirty="0">
                <a:solidFill>
                  <a:schemeClr val="bg1"/>
                </a:solidFill>
                <a:latin typeface="Helvetica" pitchFamily="2" charset="0"/>
              </a:rPr>
            </a:br>
            <a:endParaRPr lang="en-GB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r>
              <a:rPr lang="en-GB" sz="2400" b="1" dirty="0">
                <a:solidFill>
                  <a:srgbClr val="FFFF00"/>
                </a:solidFill>
                <a:latin typeface="Helvetica" pitchFamily="2" charset="0"/>
              </a:rPr>
              <a:t>Session Code – Session Title</a:t>
            </a:r>
          </a:p>
          <a:p>
            <a:r>
              <a:rPr lang="en-GB" sz="2400" b="1" dirty="0">
                <a:solidFill>
                  <a:srgbClr val="FFFF00"/>
                </a:solidFill>
                <a:latin typeface="Helvetica" pitchFamily="2" charset="0"/>
              </a:rPr>
              <a:t>Time</a:t>
            </a:r>
          </a:p>
          <a:p>
            <a:r>
              <a:rPr lang="en-GB" sz="2400" b="1" dirty="0">
                <a:solidFill>
                  <a:srgbClr val="FFFF00"/>
                </a:solidFill>
                <a:latin typeface="Helvetica" pitchFamily="2" charset="0"/>
              </a:rPr>
              <a:t>Room</a:t>
            </a: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96F253-B101-BCFC-5FC0-0929EE2B672A}"/>
              </a:ext>
            </a:extLst>
          </p:cNvPr>
          <p:cNvSpPr txBox="1"/>
          <p:nvPr/>
        </p:nvSpPr>
        <p:spPr>
          <a:xfrm>
            <a:off x="11239018" y="6628403"/>
            <a:ext cx="2061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F6832"/>
                </a:solidFill>
                <a:latin typeface="Helvetica" pitchFamily="2" charset="0"/>
              </a:rPr>
              <a:t>www.ishasoc.net</a:t>
            </a:r>
          </a:p>
        </p:txBody>
      </p:sp>
      <p:pic>
        <p:nvPicPr>
          <p:cNvPr id="10" name="Picture 9" descr="A group of buildings with a city in the background&#10;&#10;Description automatically generated">
            <a:extLst>
              <a:ext uri="{FF2B5EF4-FFF2-40B4-BE49-F238E27FC236}">
                <a16:creationId xmlns:a16="http://schemas.microsoft.com/office/drawing/2014/main" id="{A0E366D9-CA28-1E8D-4645-F0F91095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663"/>
            <a:ext cx="13439771" cy="4459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5C9B3-4671-CD87-7AAB-8CB3DF036646}"/>
              </a:ext>
            </a:extLst>
          </p:cNvPr>
          <p:cNvSpPr txBox="1"/>
          <p:nvPr/>
        </p:nvSpPr>
        <p:spPr>
          <a:xfrm>
            <a:off x="520861" y="1855102"/>
            <a:ext cx="55064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ISHA Annual Scientific Meeting 2024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October 17 -19 Washington DC, USA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–––––</a:t>
            </a:r>
            <a:br>
              <a:rPr lang="en-GB" sz="2400" b="1" dirty="0">
                <a:solidFill>
                  <a:schemeClr val="bg1"/>
                </a:solidFill>
                <a:latin typeface="Helvetica" pitchFamily="2" charset="0"/>
              </a:rPr>
            </a:br>
            <a:endParaRPr lang="en-GB" sz="2400" b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endParaRPr lang="en-GB" sz="2400" b="1" dirty="0">
              <a:solidFill>
                <a:srgbClr val="FFFF00"/>
              </a:solidFill>
              <a:latin typeface="Helvetica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Session Code –  Session Title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Time</a:t>
            </a:r>
          </a:p>
          <a:p>
            <a:r>
              <a:rPr lang="en-GB" sz="2400" b="1" dirty="0">
                <a:solidFill>
                  <a:schemeClr val="bg1"/>
                </a:solidFill>
                <a:latin typeface="Helvetica" pitchFamily="2" charset="0"/>
              </a:rPr>
              <a:t>Room</a:t>
            </a:r>
            <a:endParaRPr lang="en-US" sz="24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F4DF2-4D3F-4635-1319-EECC57316E60}"/>
              </a:ext>
            </a:extLst>
          </p:cNvPr>
          <p:cNvSpPr txBox="1"/>
          <p:nvPr/>
        </p:nvSpPr>
        <p:spPr>
          <a:xfrm>
            <a:off x="206506" y="6235589"/>
            <a:ext cx="5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F6832"/>
                </a:solidFill>
                <a:latin typeface="Helvetica" pitchFamily="2" charset="0"/>
              </a:rPr>
              <a:t>Discussion</a:t>
            </a:r>
            <a:endParaRPr lang="en-GB" sz="4000" dirty="0">
              <a:solidFill>
                <a:srgbClr val="0F6832"/>
              </a:solidFill>
              <a:latin typeface="Helvetica" pitchFamily="2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B2BCA71-D8F5-E05E-75C0-5E4567FA5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382" y="411552"/>
            <a:ext cx="2906264" cy="849553"/>
          </a:xfrm>
          <a:prstGeom prst="rect">
            <a:avLst/>
          </a:prstGeom>
        </p:spPr>
      </p:pic>
      <p:pic>
        <p:nvPicPr>
          <p:cNvPr id="5" name="Picture 4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282197FE-54E8-595D-DE8C-737F47CAE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61" y="272034"/>
            <a:ext cx="1599404" cy="11482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D17BC1-FAD8-CD09-727C-482EF540C0DC}"/>
              </a:ext>
            </a:extLst>
          </p:cNvPr>
          <p:cNvSpPr/>
          <p:nvPr/>
        </p:nvSpPr>
        <p:spPr>
          <a:xfrm>
            <a:off x="-1" y="-13335"/>
            <a:ext cx="13439775" cy="267075"/>
          </a:xfrm>
          <a:prstGeom prst="rect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C2858-A06E-E4D3-E2CD-C44DC24D2CE3}"/>
              </a:ext>
            </a:extLst>
          </p:cNvPr>
          <p:cNvSpPr/>
          <p:nvPr/>
        </p:nvSpPr>
        <p:spPr>
          <a:xfrm>
            <a:off x="0" y="7315532"/>
            <a:ext cx="13439775" cy="267075"/>
          </a:xfrm>
          <a:prstGeom prst="rect">
            <a:avLst/>
          </a:prstGeom>
          <a:solidFill>
            <a:srgbClr val="00ADB5"/>
          </a:solidFill>
          <a:ln>
            <a:solidFill>
              <a:srgbClr val="00AD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6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Custom</PresentationFormat>
  <Paragraphs>43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Caroline MacKenzie</cp:lastModifiedBy>
  <cp:revision>82</cp:revision>
  <dcterms:created xsi:type="dcterms:W3CDTF">2018-04-20T12:26:14Z</dcterms:created>
  <dcterms:modified xsi:type="dcterms:W3CDTF">2024-09-04T12:27:13Z</dcterms:modified>
</cp:coreProperties>
</file>