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  <a:srgbClr val="F6A016"/>
    <a:srgbClr val="009BAE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41"/>
    <p:restoredTop sz="96327"/>
  </p:normalViewPr>
  <p:slideViewPr>
    <p:cSldViewPr snapToGrid="0">
      <p:cViewPr varScale="1">
        <p:scale>
          <a:sx n="16" d="100"/>
          <a:sy n="16" d="100"/>
        </p:scale>
        <p:origin x="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ccentedPicture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B47314D-58F6-AF46-B1A2-104F76CF66A0}" type="pres">
      <dgm:prSet presAssocID="{85629305-82FE-4B1C-B2A4-9756F91B9C86}" presName="Name0" presStyleCnt="0">
        <dgm:presLayoutVars>
          <dgm:dir/>
        </dgm:presLayoutVars>
      </dgm:prSet>
      <dgm:spPr/>
    </dgm:pt>
    <dgm:pt modelId="{C7FAEF7A-F65C-934B-A1EB-C0CC955DC075}" type="pres">
      <dgm:prSet presAssocID="{540AD101-2E2A-40EF-8417-1D47D18F95E3}" presName="picture_1" presStyleLbl="bgImgPlace1" presStyleIdx="0" presStyleCnt="1" custScaleX="292088"/>
      <dgm:spPr/>
    </dgm:pt>
    <dgm:pt modelId="{2FC658AE-22CD-1844-AAAC-0F5CD7E25232}" type="pres">
      <dgm:prSet presAssocID="{FD0A78A0-965B-4065-8758-5136EB7B1EF5}" presName="text_1" presStyleLbl="node1" presStyleIdx="0" presStyleCnt="0">
        <dgm:presLayoutVars>
          <dgm:bulletEnabled val="1"/>
        </dgm:presLayoutVars>
      </dgm:prSet>
      <dgm:spPr/>
    </dgm:pt>
    <dgm:pt modelId="{92A39387-3613-B44F-837E-A0686CFAA47E}" type="pres">
      <dgm:prSet presAssocID="{85629305-82FE-4B1C-B2A4-9756F91B9C86}" presName="maxNode" presStyleCnt="0"/>
      <dgm:spPr/>
    </dgm:pt>
    <dgm:pt modelId="{4D419FDC-F0C4-984B-8A45-9E332E5B2A34}" type="pres">
      <dgm:prSet presAssocID="{85629305-82FE-4B1C-B2A4-9756F91B9C86}" presName="Name33" presStyleCnt="0"/>
      <dgm:spPr/>
    </dgm:pt>
  </dgm:ptLst>
  <dgm:cxnLst>
    <dgm:cxn modelId="{101FB563-E32E-C04C-A788-0D74CEBE92A1}" type="presOf" srcId="{FD0A78A0-965B-4065-8758-5136EB7B1EF5}" destId="{2FC658AE-22CD-1844-AAAC-0F5CD7E25232}" srcOrd="0" destOrd="0" presId="urn:microsoft.com/office/officeart/2008/layout/AccentedPicture"/>
    <dgm:cxn modelId="{671A4D92-D123-4B58-A041-DDB27A9EBBA8}" srcId="{85629305-82FE-4B1C-B2A4-9756F91B9C86}" destId="{FD0A78A0-965B-4065-8758-5136EB7B1EF5}" srcOrd="0" destOrd="0" parTransId="{2839F1D0-E197-4C30-904D-C5968FAE567D}" sibTransId="{540AD101-2E2A-40EF-8417-1D47D18F95E3}"/>
    <dgm:cxn modelId="{82F05E99-1515-3041-AB51-F1F1FECD612C}" type="presOf" srcId="{540AD101-2E2A-40EF-8417-1D47D18F95E3}" destId="{C7FAEF7A-F65C-934B-A1EB-C0CC955DC075}" srcOrd="0" destOrd="0" presId="urn:microsoft.com/office/officeart/2008/layout/AccentedPicture"/>
    <dgm:cxn modelId="{E72A13AB-E37D-1741-88A8-35381D3B3379}" type="presOf" srcId="{85629305-82FE-4B1C-B2A4-9756F91B9C86}" destId="{5B47314D-58F6-AF46-B1A2-104F76CF66A0}" srcOrd="0" destOrd="0" presId="urn:microsoft.com/office/officeart/2008/layout/AccentedPicture"/>
    <dgm:cxn modelId="{906540D5-EC6D-594C-81E2-8FA283804D7F}" type="presParOf" srcId="{5B47314D-58F6-AF46-B1A2-104F76CF66A0}" destId="{C7FAEF7A-F65C-934B-A1EB-C0CC955DC075}" srcOrd="0" destOrd="0" presId="urn:microsoft.com/office/officeart/2008/layout/AccentedPicture"/>
    <dgm:cxn modelId="{FA304844-D529-3E4F-8FD1-EE7E3574A43D}" type="presParOf" srcId="{5B47314D-58F6-AF46-B1A2-104F76CF66A0}" destId="{2FC658AE-22CD-1844-AAAC-0F5CD7E25232}" srcOrd="1" destOrd="0" presId="urn:microsoft.com/office/officeart/2008/layout/AccentedPicture"/>
    <dgm:cxn modelId="{E6E3567F-B50C-6641-9624-07C2A1FB5FD7}" type="presParOf" srcId="{5B47314D-58F6-AF46-B1A2-104F76CF66A0}" destId="{92A39387-3613-B44F-837E-A0686CFAA47E}" srcOrd="2" destOrd="0" presId="urn:microsoft.com/office/officeart/2008/layout/AccentedPicture"/>
    <dgm:cxn modelId="{9B505A07-608E-1845-8D45-338F1BDABEC5}" type="presParOf" srcId="{92A39387-3613-B44F-837E-A0686CFAA47E}" destId="{4D419FDC-F0C4-984B-8A45-9E332E5B2A34}" srcOrd="0" destOrd="0" presId="urn:microsoft.com/office/officeart/2008/layout/AccentedPicture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5/8/layout/chevron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00660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0066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00660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D63DB2C0-BC03-6844-8804-8318CCD96DCF}" type="pres">
      <dgm:prSet presAssocID="{85629305-82FE-4B1C-B2A4-9756F91B9C86}" presName="linearFlow" presStyleCnt="0">
        <dgm:presLayoutVars>
          <dgm:dir/>
          <dgm:animLvl val="lvl"/>
          <dgm:resizeHandles val="exact"/>
        </dgm:presLayoutVars>
      </dgm:prSet>
      <dgm:spPr/>
    </dgm:pt>
    <dgm:pt modelId="{3EFFF7A5-D0DE-BE48-9E6A-1AFE9E2D9A64}" type="pres">
      <dgm:prSet presAssocID="{E1666081-CBDD-4799-855A-B5DABF24F0AF}" presName="composite" presStyleCnt="0"/>
      <dgm:spPr/>
    </dgm:pt>
    <dgm:pt modelId="{933DE817-16D8-8C4F-98D9-B7418274B7AA}" type="pres">
      <dgm:prSet presAssocID="{E1666081-CBDD-4799-855A-B5DABF24F0AF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FB05288C-DE97-0E44-B0AD-62DC7BB66D47}" type="pres">
      <dgm:prSet presAssocID="{E1666081-CBDD-4799-855A-B5DABF24F0AF}" presName="descendantText" presStyleLbl="alignAcc1" presStyleIdx="0" presStyleCnt="2">
        <dgm:presLayoutVars>
          <dgm:bulletEnabled val="1"/>
        </dgm:presLayoutVars>
      </dgm:prSet>
      <dgm:spPr/>
    </dgm:pt>
    <dgm:pt modelId="{41E86A57-1237-D542-9C00-49A76968318C}" type="pres">
      <dgm:prSet presAssocID="{FAEFFFF1-E759-4844-8979-E5F067EACA73}" presName="sp" presStyleCnt="0"/>
      <dgm:spPr/>
    </dgm:pt>
    <dgm:pt modelId="{1EA6ED5D-210C-9547-B4FB-67B771E4611A}" type="pres">
      <dgm:prSet presAssocID="{4536C284-E38F-4FC7-997A-F736F1E844DE}" presName="composite" presStyleCnt="0"/>
      <dgm:spPr/>
    </dgm:pt>
    <dgm:pt modelId="{98F9B7B2-D034-5A46-8D17-AA1843E11300}" type="pres">
      <dgm:prSet presAssocID="{4536C284-E38F-4FC7-997A-F736F1E844DE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466EA7B-868A-2C4F-A030-F9D7BA33E40D}" type="pres">
      <dgm:prSet presAssocID="{4536C284-E38F-4FC7-997A-F736F1E844DE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6E775A06-E534-6D4D-B0D7-095035E11320}" type="presOf" srcId="{4536C284-E38F-4FC7-997A-F736F1E844DE}" destId="{98F9B7B2-D034-5A46-8D17-AA1843E11300}" srcOrd="0" destOrd="0" presId="urn:microsoft.com/office/officeart/2005/8/layout/chevron2"/>
    <dgm:cxn modelId="{48594024-B422-EE4F-8A32-9E1F94BE55F2}" type="presOf" srcId="{6791A10F-9059-4429-859B-C4D2A16A4B91}" destId="{FB05288C-DE97-0E44-B0AD-62DC7BB66D47}" srcOrd="0" destOrd="0" presId="urn:microsoft.com/office/officeart/2005/8/layout/chevron2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659FD041-85EA-EB41-A512-9477EBEDF36A}" type="presOf" srcId="{E1666081-CBDD-4799-855A-B5DABF24F0AF}" destId="{933DE817-16D8-8C4F-98D9-B7418274B7AA}" srcOrd="0" destOrd="0" presId="urn:microsoft.com/office/officeart/2005/8/layout/chevron2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01C92BC0-43BA-564D-A768-FB2F70E0DD7C}" type="presOf" srcId="{FD0A78A0-965B-4065-8758-5136EB7B1EF5}" destId="{3466EA7B-868A-2C4F-A030-F9D7BA33E40D}" srcOrd="0" destOrd="0" presId="urn:microsoft.com/office/officeart/2005/8/layout/chevron2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4C2345DC-A1A3-2B40-A9B6-589412FADEBD}" type="presOf" srcId="{85629305-82FE-4B1C-B2A4-9756F91B9C86}" destId="{D63DB2C0-BC03-6844-8804-8318CCD96DCF}" srcOrd="0" destOrd="0" presId="urn:microsoft.com/office/officeart/2005/8/layout/chevron2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F5A56E76-6DD7-C047-AA81-61696E3F921F}" type="presParOf" srcId="{D63DB2C0-BC03-6844-8804-8318CCD96DCF}" destId="{3EFFF7A5-D0DE-BE48-9E6A-1AFE9E2D9A64}" srcOrd="0" destOrd="0" presId="urn:microsoft.com/office/officeart/2005/8/layout/chevron2"/>
    <dgm:cxn modelId="{01753057-F609-FC40-964D-072ED8929296}" type="presParOf" srcId="{3EFFF7A5-D0DE-BE48-9E6A-1AFE9E2D9A64}" destId="{933DE817-16D8-8C4F-98D9-B7418274B7AA}" srcOrd="0" destOrd="0" presId="urn:microsoft.com/office/officeart/2005/8/layout/chevron2"/>
    <dgm:cxn modelId="{FA713AF6-1CF1-2947-8B1F-1ADEEC125FE5}" type="presParOf" srcId="{3EFFF7A5-D0DE-BE48-9E6A-1AFE9E2D9A64}" destId="{FB05288C-DE97-0E44-B0AD-62DC7BB66D47}" srcOrd="1" destOrd="0" presId="urn:microsoft.com/office/officeart/2005/8/layout/chevron2"/>
    <dgm:cxn modelId="{AC5163DC-7B3B-D64F-A33A-E34C5498200F}" type="presParOf" srcId="{D63DB2C0-BC03-6844-8804-8318CCD96DCF}" destId="{41E86A57-1237-D542-9C00-49A76968318C}" srcOrd="1" destOrd="0" presId="urn:microsoft.com/office/officeart/2005/8/layout/chevron2"/>
    <dgm:cxn modelId="{E2554D28-3CF1-A347-A689-4A7CB24DD843}" type="presParOf" srcId="{D63DB2C0-BC03-6844-8804-8318CCD96DCF}" destId="{1EA6ED5D-210C-9547-B4FB-67B771E4611A}" srcOrd="2" destOrd="0" presId="urn:microsoft.com/office/officeart/2005/8/layout/chevron2"/>
    <dgm:cxn modelId="{9907DA81-5B1C-3247-83B7-B80E37531022}" type="presParOf" srcId="{1EA6ED5D-210C-9547-B4FB-67B771E4611A}" destId="{98F9B7B2-D034-5A46-8D17-AA1843E11300}" srcOrd="0" destOrd="0" presId="urn:microsoft.com/office/officeart/2005/8/layout/chevron2"/>
    <dgm:cxn modelId="{8C84A9E4-980E-8345-AC85-87F6598CA1D1}" type="presParOf" srcId="{1EA6ED5D-210C-9547-B4FB-67B771E4611A}" destId="{3466EA7B-868A-2C4F-A030-F9D7BA33E40D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ccentedPicture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B47314D-58F6-AF46-B1A2-104F76CF66A0}" type="pres">
      <dgm:prSet presAssocID="{85629305-82FE-4B1C-B2A4-9756F91B9C86}" presName="Name0" presStyleCnt="0">
        <dgm:presLayoutVars>
          <dgm:dir/>
        </dgm:presLayoutVars>
      </dgm:prSet>
      <dgm:spPr/>
    </dgm:pt>
    <dgm:pt modelId="{C7FAEF7A-F65C-934B-A1EB-C0CC955DC075}" type="pres">
      <dgm:prSet presAssocID="{540AD101-2E2A-40EF-8417-1D47D18F95E3}" presName="picture_1" presStyleLbl="bgImgPlace1" presStyleIdx="0" presStyleCnt="1" custScaleX="292088" custLinFactNeighborX="-1334"/>
      <dgm:spPr/>
    </dgm:pt>
    <dgm:pt modelId="{2FC658AE-22CD-1844-AAAC-0F5CD7E25232}" type="pres">
      <dgm:prSet presAssocID="{FD0A78A0-965B-4065-8758-5136EB7B1EF5}" presName="text_1" presStyleLbl="node1" presStyleIdx="0" presStyleCnt="0">
        <dgm:presLayoutVars>
          <dgm:bulletEnabled val="1"/>
        </dgm:presLayoutVars>
      </dgm:prSet>
      <dgm:spPr/>
    </dgm:pt>
    <dgm:pt modelId="{92A39387-3613-B44F-837E-A0686CFAA47E}" type="pres">
      <dgm:prSet presAssocID="{85629305-82FE-4B1C-B2A4-9756F91B9C86}" presName="maxNode" presStyleCnt="0"/>
      <dgm:spPr/>
    </dgm:pt>
    <dgm:pt modelId="{4D419FDC-F0C4-984B-8A45-9E332E5B2A34}" type="pres">
      <dgm:prSet presAssocID="{85629305-82FE-4B1C-B2A4-9756F91B9C86}" presName="Name33" presStyleCnt="0"/>
      <dgm:spPr/>
    </dgm:pt>
  </dgm:ptLst>
  <dgm:cxnLst>
    <dgm:cxn modelId="{101FB563-E32E-C04C-A788-0D74CEBE92A1}" type="presOf" srcId="{FD0A78A0-965B-4065-8758-5136EB7B1EF5}" destId="{2FC658AE-22CD-1844-AAAC-0F5CD7E25232}" srcOrd="0" destOrd="0" presId="urn:microsoft.com/office/officeart/2008/layout/AccentedPicture"/>
    <dgm:cxn modelId="{671A4D92-D123-4B58-A041-DDB27A9EBBA8}" srcId="{85629305-82FE-4B1C-B2A4-9756F91B9C86}" destId="{FD0A78A0-965B-4065-8758-5136EB7B1EF5}" srcOrd="0" destOrd="0" parTransId="{2839F1D0-E197-4C30-904D-C5968FAE567D}" sibTransId="{540AD101-2E2A-40EF-8417-1D47D18F95E3}"/>
    <dgm:cxn modelId="{82F05E99-1515-3041-AB51-F1F1FECD612C}" type="presOf" srcId="{540AD101-2E2A-40EF-8417-1D47D18F95E3}" destId="{C7FAEF7A-F65C-934B-A1EB-C0CC955DC075}" srcOrd="0" destOrd="0" presId="urn:microsoft.com/office/officeart/2008/layout/AccentedPicture"/>
    <dgm:cxn modelId="{E72A13AB-E37D-1741-88A8-35381D3B3379}" type="presOf" srcId="{85629305-82FE-4B1C-B2A4-9756F91B9C86}" destId="{5B47314D-58F6-AF46-B1A2-104F76CF66A0}" srcOrd="0" destOrd="0" presId="urn:microsoft.com/office/officeart/2008/layout/AccentedPicture"/>
    <dgm:cxn modelId="{906540D5-EC6D-594C-81E2-8FA283804D7F}" type="presParOf" srcId="{5B47314D-58F6-AF46-B1A2-104F76CF66A0}" destId="{C7FAEF7A-F65C-934B-A1EB-C0CC955DC075}" srcOrd="0" destOrd="0" presId="urn:microsoft.com/office/officeart/2008/layout/AccentedPicture"/>
    <dgm:cxn modelId="{FA304844-D529-3E4F-8FD1-EE7E3574A43D}" type="presParOf" srcId="{5B47314D-58F6-AF46-B1A2-104F76CF66A0}" destId="{2FC658AE-22CD-1844-AAAC-0F5CD7E25232}" srcOrd="1" destOrd="0" presId="urn:microsoft.com/office/officeart/2008/layout/AccentedPicture"/>
    <dgm:cxn modelId="{E6E3567F-B50C-6641-9624-07C2A1FB5FD7}" type="presParOf" srcId="{5B47314D-58F6-AF46-B1A2-104F76CF66A0}" destId="{92A39387-3613-B44F-837E-A0686CFAA47E}" srcOrd="2" destOrd="0" presId="urn:microsoft.com/office/officeart/2008/layout/AccentedPicture"/>
    <dgm:cxn modelId="{9B505A07-608E-1845-8D45-338F1BDABEC5}" type="presParOf" srcId="{92A39387-3613-B44F-837E-A0686CFAA47E}" destId="{4D419FDC-F0C4-984B-8A45-9E332E5B2A34}" srcOrd="0" destOrd="0" presId="urn:microsoft.com/office/officeart/2008/layout/AccentedPicture"/>
  </dgm:cxnLst>
  <dgm:bg>
    <a:noFill/>
  </dgm:bg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ccentedPicture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B47314D-58F6-AF46-B1A2-104F76CF66A0}" type="pres">
      <dgm:prSet presAssocID="{85629305-82FE-4B1C-B2A4-9756F91B9C86}" presName="Name0" presStyleCnt="0">
        <dgm:presLayoutVars>
          <dgm:dir/>
        </dgm:presLayoutVars>
      </dgm:prSet>
      <dgm:spPr/>
    </dgm:pt>
    <dgm:pt modelId="{C7FAEF7A-F65C-934B-A1EB-C0CC955DC075}" type="pres">
      <dgm:prSet presAssocID="{540AD101-2E2A-40EF-8417-1D47D18F95E3}" presName="picture_1" presStyleLbl="bgImgPlace1" presStyleIdx="0" presStyleCnt="1" custScaleX="292088" custLinFactNeighborX="-797" custLinFactNeighborY="18918"/>
      <dgm:spPr/>
    </dgm:pt>
    <dgm:pt modelId="{2FC658AE-22CD-1844-AAAC-0F5CD7E25232}" type="pres">
      <dgm:prSet presAssocID="{FD0A78A0-965B-4065-8758-5136EB7B1EF5}" presName="text_1" presStyleLbl="node1" presStyleIdx="0" presStyleCnt="0">
        <dgm:presLayoutVars>
          <dgm:bulletEnabled val="1"/>
        </dgm:presLayoutVars>
      </dgm:prSet>
      <dgm:spPr/>
    </dgm:pt>
    <dgm:pt modelId="{92A39387-3613-B44F-837E-A0686CFAA47E}" type="pres">
      <dgm:prSet presAssocID="{85629305-82FE-4B1C-B2A4-9756F91B9C86}" presName="maxNode" presStyleCnt="0"/>
      <dgm:spPr/>
    </dgm:pt>
    <dgm:pt modelId="{4D419FDC-F0C4-984B-8A45-9E332E5B2A34}" type="pres">
      <dgm:prSet presAssocID="{85629305-82FE-4B1C-B2A4-9756F91B9C86}" presName="Name33" presStyleCnt="0"/>
      <dgm:spPr/>
    </dgm:pt>
  </dgm:ptLst>
  <dgm:cxnLst>
    <dgm:cxn modelId="{101FB563-E32E-C04C-A788-0D74CEBE92A1}" type="presOf" srcId="{FD0A78A0-965B-4065-8758-5136EB7B1EF5}" destId="{2FC658AE-22CD-1844-AAAC-0F5CD7E25232}" srcOrd="0" destOrd="0" presId="urn:microsoft.com/office/officeart/2008/layout/AccentedPicture"/>
    <dgm:cxn modelId="{671A4D92-D123-4B58-A041-DDB27A9EBBA8}" srcId="{85629305-82FE-4B1C-B2A4-9756F91B9C86}" destId="{FD0A78A0-965B-4065-8758-5136EB7B1EF5}" srcOrd="0" destOrd="0" parTransId="{2839F1D0-E197-4C30-904D-C5968FAE567D}" sibTransId="{540AD101-2E2A-40EF-8417-1D47D18F95E3}"/>
    <dgm:cxn modelId="{82F05E99-1515-3041-AB51-F1F1FECD612C}" type="presOf" srcId="{540AD101-2E2A-40EF-8417-1D47D18F95E3}" destId="{C7FAEF7A-F65C-934B-A1EB-C0CC955DC075}" srcOrd="0" destOrd="0" presId="urn:microsoft.com/office/officeart/2008/layout/AccentedPicture"/>
    <dgm:cxn modelId="{E72A13AB-E37D-1741-88A8-35381D3B3379}" type="presOf" srcId="{85629305-82FE-4B1C-B2A4-9756F91B9C86}" destId="{5B47314D-58F6-AF46-B1A2-104F76CF66A0}" srcOrd="0" destOrd="0" presId="urn:microsoft.com/office/officeart/2008/layout/AccentedPicture"/>
    <dgm:cxn modelId="{906540D5-EC6D-594C-81E2-8FA283804D7F}" type="presParOf" srcId="{5B47314D-58F6-AF46-B1A2-104F76CF66A0}" destId="{C7FAEF7A-F65C-934B-A1EB-C0CC955DC075}" srcOrd="0" destOrd="0" presId="urn:microsoft.com/office/officeart/2008/layout/AccentedPicture"/>
    <dgm:cxn modelId="{FA304844-D529-3E4F-8FD1-EE7E3574A43D}" type="presParOf" srcId="{5B47314D-58F6-AF46-B1A2-104F76CF66A0}" destId="{2FC658AE-22CD-1844-AAAC-0F5CD7E25232}" srcOrd="1" destOrd="0" presId="urn:microsoft.com/office/officeart/2008/layout/AccentedPicture"/>
    <dgm:cxn modelId="{E6E3567F-B50C-6641-9624-07C2A1FB5FD7}" type="presParOf" srcId="{5B47314D-58F6-AF46-B1A2-104F76CF66A0}" destId="{92A39387-3613-B44F-837E-A0686CFAA47E}" srcOrd="2" destOrd="0" presId="urn:microsoft.com/office/officeart/2008/layout/AccentedPicture"/>
    <dgm:cxn modelId="{9B505A07-608E-1845-8D45-338F1BDABEC5}" type="presParOf" srcId="{92A39387-3613-B44F-837E-A0686CFAA47E}" destId="{4D419FDC-F0C4-984B-8A45-9E332E5B2A34}" srcOrd="0" destOrd="0" presId="urn:microsoft.com/office/officeart/2008/layout/AccentedPicture"/>
  </dgm:cxnLst>
  <dgm:bg>
    <a:noFill/>
  </dgm:bg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AEF7A-F65C-934B-A1EB-C0CC955DC075}">
      <dsp:nvSpPr>
        <dsp:cNvPr id="0" name=""/>
        <dsp:cNvSpPr/>
      </dsp:nvSpPr>
      <dsp:spPr>
        <a:xfrm>
          <a:off x="-1" y="0"/>
          <a:ext cx="7187643" cy="3138750"/>
        </a:xfrm>
        <a:prstGeom prst="roundRect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658AE-22CD-1844-AAAC-0F5CD7E25232}">
      <dsp:nvSpPr>
        <dsp:cNvPr id="0" name=""/>
        <dsp:cNvSpPr/>
      </dsp:nvSpPr>
      <dsp:spPr>
        <a:xfrm>
          <a:off x="2461861" y="1255500"/>
          <a:ext cx="1894800" cy="188325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b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6500" kern="1200" dirty="0"/>
            <a:t> </a:t>
          </a:r>
          <a:endParaRPr lang="en-CA" sz="6500" kern="1200" dirty="0"/>
        </a:p>
      </dsp:txBody>
      <dsp:txXfrm>
        <a:off x="2461861" y="1255500"/>
        <a:ext cx="1894800" cy="1883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3DE817-16D8-8C4F-98D9-B7418274B7AA}">
      <dsp:nvSpPr>
        <dsp:cNvPr id="0" name=""/>
        <dsp:cNvSpPr/>
      </dsp:nvSpPr>
      <dsp:spPr>
        <a:xfrm rot="5400000">
          <a:off x="-268132" y="269406"/>
          <a:ext cx="1787551" cy="1251286"/>
        </a:xfrm>
        <a:prstGeom prst="chevron">
          <a:avLst/>
        </a:prstGeom>
        <a:solidFill>
          <a:srgbClr val="006600"/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500" kern="1200" dirty="0"/>
            <a:t> </a:t>
          </a:r>
          <a:endParaRPr lang="en-CA" sz="3500" kern="1200" dirty="0"/>
        </a:p>
      </dsp:txBody>
      <dsp:txXfrm rot="-5400000">
        <a:off x="1" y="626916"/>
        <a:ext cx="1251286" cy="536265"/>
      </dsp:txXfrm>
    </dsp:sp>
    <dsp:sp modelId="{FB05288C-DE97-0E44-B0AD-62DC7BB66D47}">
      <dsp:nvSpPr>
        <dsp:cNvPr id="0" name=""/>
        <dsp:cNvSpPr/>
      </dsp:nvSpPr>
      <dsp:spPr>
        <a:xfrm rot="5400000">
          <a:off x="3638509" y="-2385948"/>
          <a:ext cx="1161908" cy="59363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6500" kern="1200" dirty="0"/>
            <a:t> </a:t>
          </a:r>
          <a:endParaRPr lang="en-CA" sz="6500" kern="1200" dirty="0"/>
        </a:p>
      </dsp:txBody>
      <dsp:txXfrm rot="-5400000">
        <a:off x="1251286" y="57995"/>
        <a:ext cx="5879634" cy="1048468"/>
      </dsp:txXfrm>
    </dsp:sp>
    <dsp:sp modelId="{98F9B7B2-D034-5A46-8D17-AA1843E11300}">
      <dsp:nvSpPr>
        <dsp:cNvPr id="0" name=""/>
        <dsp:cNvSpPr/>
      </dsp:nvSpPr>
      <dsp:spPr>
        <a:xfrm rot="5400000">
          <a:off x="-268132" y="1765577"/>
          <a:ext cx="1787551" cy="1251286"/>
        </a:xfrm>
        <a:prstGeom prst="chevron">
          <a:avLst/>
        </a:prstGeom>
        <a:solidFill>
          <a:srgbClr val="006600"/>
        </a:solidFill>
        <a:ln w="12700" cap="flat" cmpd="sng" algn="ctr">
          <a:solidFill>
            <a:schemeClr val="accent1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3500" kern="1200" dirty="0"/>
            <a:t> </a:t>
          </a:r>
          <a:endParaRPr lang="en-CA" sz="3500" kern="1200" dirty="0"/>
        </a:p>
      </dsp:txBody>
      <dsp:txXfrm rot="-5400000">
        <a:off x="1" y="2123087"/>
        <a:ext cx="1251286" cy="536265"/>
      </dsp:txXfrm>
    </dsp:sp>
    <dsp:sp modelId="{3466EA7B-868A-2C4F-A030-F9D7BA33E40D}">
      <dsp:nvSpPr>
        <dsp:cNvPr id="0" name=""/>
        <dsp:cNvSpPr/>
      </dsp:nvSpPr>
      <dsp:spPr>
        <a:xfrm rot="5400000">
          <a:off x="3638509" y="-889777"/>
          <a:ext cx="1161908" cy="59363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A" sz="6500" kern="1200" dirty="0"/>
            <a:t> </a:t>
          </a:r>
          <a:endParaRPr lang="en-CA" sz="6500" kern="1200" dirty="0"/>
        </a:p>
      </dsp:txBody>
      <dsp:txXfrm rot="-5400000">
        <a:off x="1251286" y="1554166"/>
        <a:ext cx="5879634" cy="10484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AEF7A-F65C-934B-A1EB-C0CC955DC075}">
      <dsp:nvSpPr>
        <dsp:cNvPr id="0" name=""/>
        <dsp:cNvSpPr/>
      </dsp:nvSpPr>
      <dsp:spPr>
        <a:xfrm>
          <a:off x="-1" y="0"/>
          <a:ext cx="7187643" cy="3138750"/>
        </a:xfrm>
        <a:prstGeom prst="roundRect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658AE-22CD-1844-AAAC-0F5CD7E25232}">
      <dsp:nvSpPr>
        <dsp:cNvPr id="0" name=""/>
        <dsp:cNvSpPr/>
      </dsp:nvSpPr>
      <dsp:spPr>
        <a:xfrm>
          <a:off x="2461861" y="1255500"/>
          <a:ext cx="1894800" cy="188325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b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6500" kern="1200" dirty="0"/>
            <a:t> </a:t>
          </a:r>
          <a:endParaRPr lang="en-CA" sz="6500" kern="1200" dirty="0"/>
        </a:p>
      </dsp:txBody>
      <dsp:txXfrm>
        <a:off x="2461861" y="1255500"/>
        <a:ext cx="1894800" cy="18832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FAEF7A-F65C-934B-A1EB-C0CC955DC075}">
      <dsp:nvSpPr>
        <dsp:cNvPr id="0" name=""/>
        <dsp:cNvSpPr/>
      </dsp:nvSpPr>
      <dsp:spPr>
        <a:xfrm>
          <a:off x="0" y="0"/>
          <a:ext cx="7123876" cy="3110904"/>
        </a:xfrm>
        <a:prstGeom prst="roundRect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658AE-22CD-1844-AAAC-0F5CD7E25232}">
      <dsp:nvSpPr>
        <dsp:cNvPr id="0" name=""/>
        <dsp:cNvSpPr/>
      </dsp:nvSpPr>
      <dsp:spPr>
        <a:xfrm>
          <a:off x="2448252" y="1244361"/>
          <a:ext cx="1877990" cy="186654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b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6500" kern="1200" dirty="0"/>
            <a:t> </a:t>
          </a:r>
          <a:endParaRPr lang="en-CA" sz="6500" kern="1200" dirty="0"/>
        </a:p>
      </dsp:txBody>
      <dsp:txXfrm>
        <a:off x="2448252" y="1244361"/>
        <a:ext cx="1877990" cy="1866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447BDA-0351-25ED-6BE4-2FA557468E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34C3A0-A4A8-9627-4E53-2132894D6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EDCC2-30D6-E447-94A3-F6FB43989555}" type="datetimeFigureOut">
              <a:rPr lang="en-DE" smtClean="0"/>
              <a:t>05/09/2025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8B0B05-386E-43FB-04E8-5B7E1325EA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E3853-E001-5B13-C82C-81431A828E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0BC7F-9BFB-9E4D-ADCF-9DC4DB3CBD9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324204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0647C-BB54-774B-ADBE-0A59064E0157}" type="datetimeFigureOut">
              <a:rPr lang="en-DE" smtClean="0"/>
              <a:t>05/09/2025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9D5D5-C441-7C4B-9163-F5C07684AF9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96132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1pPr>
    <a:lvl2pPr marL="1920131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2pPr>
    <a:lvl3pPr marL="3840262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3pPr>
    <a:lvl4pPr marL="5760393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4pPr>
    <a:lvl5pPr marL="7680524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5pPr>
    <a:lvl6pPr marL="9600655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6pPr>
    <a:lvl7pPr marL="11520786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7pPr>
    <a:lvl8pPr marL="13440917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8pPr>
    <a:lvl9pPr marL="15361048" algn="l" defTabSz="3840262" rtl="0" eaLnBrk="1" latinLnBrk="0" hangingPunct="1">
      <a:defRPr sz="50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8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4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231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317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03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2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05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8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27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1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7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25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27432A80-87D9-1CE8-804E-FE7EE7C75F8A}"/>
              </a:ext>
            </a:extLst>
          </p:cNvPr>
          <p:cNvSpPr/>
          <p:nvPr/>
        </p:nvSpPr>
        <p:spPr>
          <a:xfrm>
            <a:off x="8426881" y="23236958"/>
            <a:ext cx="7696761" cy="480650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3412271">
              <a:spcBef>
                <a:spcPts val="1970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 Fig.2 </a:t>
            </a: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90ED0632-31C8-5C64-FE11-484973FC8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89002" y="9170338"/>
            <a:ext cx="18014022" cy="10214723"/>
          </a:xfrm>
          <a:prstGeom prst="rect">
            <a:avLst/>
          </a:prstGeom>
          <a:solidFill>
            <a:schemeClr val="bg1">
              <a:alpha val="78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577074" tIns="1577074" rIns="1577074" bIns="1577074" anchor="ctr"/>
          <a:lstStyle/>
          <a:p>
            <a:pPr algn="ctr" defTabSz="3998371" eaLnBrk="0" hangingPunct="0">
              <a:spcBef>
                <a:spcPct val="50000"/>
              </a:spcBef>
            </a:pPr>
            <a:r>
              <a:rPr lang="en-US" sz="16799" b="1" cap="all" dirty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your logos here</a:t>
            </a:r>
          </a:p>
        </p:txBody>
      </p:sp>
      <p:sp>
        <p:nvSpPr>
          <p:cNvPr id="8" name="Rectangle 28">
            <a:extLst>
              <a:ext uri="{FF2B5EF4-FFF2-40B4-BE49-F238E27FC236}">
                <a16:creationId xmlns:a16="http://schemas.microsoft.com/office/drawing/2014/main" id="{8A362614-FB1B-6BC6-41BF-101E6ED90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21768" y="588"/>
            <a:ext cx="9384633" cy="6715984"/>
          </a:xfrm>
          <a:prstGeom prst="rect">
            <a:avLst/>
          </a:prstGeom>
          <a:solidFill>
            <a:schemeClr val="bg1">
              <a:alpha val="78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444884" tIns="444884" rIns="444884" bIns="444884" anchor="ctr"/>
          <a:lstStyle/>
          <a:p>
            <a:pPr algn="ctr" defTabSz="1127922" eaLnBrk="0" hangingPunct="0">
              <a:spcBef>
                <a:spcPct val="50000"/>
              </a:spcBef>
            </a:pPr>
            <a:r>
              <a:rPr lang="en-US" sz="4739" b="1" cap="all" dirty="0">
                <a:solidFill>
                  <a:srgbClr val="00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your logos here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AD9DCDE4-8A4F-8430-DDA2-C205A4673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4795" y="829523"/>
            <a:ext cx="32874929" cy="16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0425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 o s t e r   t </a:t>
            </a:r>
            <a:r>
              <a:rPr lang="en-GB" sz="10425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GB" sz="10425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 l e   g o e s   h e r e </a:t>
            </a:r>
            <a:endParaRPr lang="en-AU" sz="10425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24">
            <a:extLst>
              <a:ext uri="{FF2B5EF4-FFF2-40B4-BE49-F238E27FC236}">
                <a16:creationId xmlns:a16="http://schemas.microsoft.com/office/drawing/2014/main" id="{688737AF-7AF8-C8C1-49AC-E73B523C4C5D}"/>
              </a:ext>
            </a:extLst>
          </p:cNvPr>
          <p:cNvSpPr/>
          <p:nvPr/>
        </p:nvSpPr>
        <p:spPr>
          <a:xfrm>
            <a:off x="555453" y="18819121"/>
            <a:ext cx="7824125" cy="920945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3412271">
              <a:spcBef>
                <a:spcPts val="1970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12" name="Rounded Rectangle 12">
            <a:extLst>
              <a:ext uri="{FF2B5EF4-FFF2-40B4-BE49-F238E27FC236}">
                <a16:creationId xmlns:a16="http://schemas.microsoft.com/office/drawing/2014/main" id="{288395AB-10EE-3043-ED52-3A17EFE393DF}"/>
              </a:ext>
            </a:extLst>
          </p:cNvPr>
          <p:cNvSpPr/>
          <p:nvPr/>
        </p:nvSpPr>
        <p:spPr bwMode="auto">
          <a:xfrm>
            <a:off x="490299" y="7407100"/>
            <a:ext cx="15571817" cy="726175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17765">
              <a:defRPr/>
            </a:pPr>
            <a:r>
              <a:rPr lang="fr-CA" sz="4028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</a:t>
            </a:r>
            <a:endParaRPr lang="en-CA" sz="4028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9C0ED3-4834-E6A6-772A-A3A1E5DAA8DF}"/>
              </a:ext>
            </a:extLst>
          </p:cNvPr>
          <p:cNvSpPr/>
          <p:nvPr/>
        </p:nvSpPr>
        <p:spPr>
          <a:xfrm>
            <a:off x="521063" y="8232502"/>
            <a:ext cx="15541054" cy="4551557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3412271">
              <a:spcBef>
                <a:spcPts val="1970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856C94-5F26-B057-86D0-77B894C6F772}"/>
              </a:ext>
            </a:extLst>
          </p:cNvPr>
          <p:cNvSpPr/>
          <p:nvPr/>
        </p:nvSpPr>
        <p:spPr>
          <a:xfrm>
            <a:off x="8426881" y="18819122"/>
            <a:ext cx="7696761" cy="440294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3412271">
              <a:spcBef>
                <a:spcPts val="1970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 Fig.1 </a:t>
            </a: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3412271">
              <a:spcBef>
                <a:spcPts val="1970"/>
              </a:spcBef>
              <a:defRPr/>
            </a:pPr>
            <a:endParaRPr lang="en-CA" altLang="en-US" sz="2606" dirty="0">
              <a:ln w="0"/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ounded Rectangle 54">
            <a:extLst>
              <a:ext uri="{FF2B5EF4-FFF2-40B4-BE49-F238E27FC236}">
                <a16:creationId xmlns:a16="http://schemas.microsoft.com/office/drawing/2014/main" id="{C033AFB4-751C-C2C3-431F-E0F600FBF557}"/>
              </a:ext>
            </a:extLst>
          </p:cNvPr>
          <p:cNvSpPr/>
          <p:nvPr/>
        </p:nvSpPr>
        <p:spPr bwMode="auto">
          <a:xfrm>
            <a:off x="521061" y="12944705"/>
            <a:ext cx="15602581" cy="932968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17765">
              <a:defRPr/>
            </a:pPr>
            <a:r>
              <a:rPr lang="fr-CA" sz="4028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</a:t>
            </a:r>
            <a:endParaRPr lang="en-CA" sz="4028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9A7C6BD-C63B-EA41-D6F4-0ED7FB18A080}"/>
              </a:ext>
            </a:extLst>
          </p:cNvPr>
          <p:cNvSpPr/>
          <p:nvPr/>
        </p:nvSpPr>
        <p:spPr>
          <a:xfrm>
            <a:off x="35160440" y="23222068"/>
            <a:ext cx="15462896" cy="480650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3412271">
              <a:spcBef>
                <a:spcPts val="1970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8" name="Rectangle 24">
            <a:extLst>
              <a:ext uri="{FF2B5EF4-FFF2-40B4-BE49-F238E27FC236}">
                <a16:creationId xmlns:a16="http://schemas.microsoft.com/office/drawing/2014/main" id="{9734F05F-1BDE-66DA-5EDA-0F90B5817CD3}"/>
              </a:ext>
            </a:extLst>
          </p:cNvPr>
          <p:cNvSpPr/>
          <p:nvPr/>
        </p:nvSpPr>
        <p:spPr>
          <a:xfrm>
            <a:off x="35111642" y="13086613"/>
            <a:ext cx="15462896" cy="509737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5117765">
              <a:spcBef>
                <a:spcPts val="2953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Table 1  </a:t>
            </a:r>
          </a:p>
        </p:txBody>
      </p:sp>
      <p:sp>
        <p:nvSpPr>
          <p:cNvPr id="19" name="Rectangle 24">
            <a:extLst>
              <a:ext uri="{FF2B5EF4-FFF2-40B4-BE49-F238E27FC236}">
                <a16:creationId xmlns:a16="http://schemas.microsoft.com/office/drawing/2014/main" id="{8385E760-E591-D8A8-D503-CADAC2B09A0F}"/>
              </a:ext>
            </a:extLst>
          </p:cNvPr>
          <p:cNvSpPr/>
          <p:nvPr/>
        </p:nvSpPr>
        <p:spPr>
          <a:xfrm>
            <a:off x="35110148" y="18320532"/>
            <a:ext cx="15462896" cy="374627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 defTabSz="5117765">
              <a:spcBef>
                <a:spcPts val="2953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Fig. 4</a:t>
            </a:r>
          </a:p>
        </p:txBody>
      </p:sp>
      <p:sp>
        <p:nvSpPr>
          <p:cNvPr id="20" name="Rounded Rectangle 15">
            <a:extLst>
              <a:ext uri="{FF2B5EF4-FFF2-40B4-BE49-F238E27FC236}">
                <a16:creationId xmlns:a16="http://schemas.microsoft.com/office/drawing/2014/main" id="{A6002084-6006-5DDC-DD81-E20053B45DF9}"/>
              </a:ext>
            </a:extLst>
          </p:cNvPr>
          <p:cNvSpPr/>
          <p:nvPr/>
        </p:nvSpPr>
        <p:spPr bwMode="auto">
          <a:xfrm>
            <a:off x="35111644" y="7385447"/>
            <a:ext cx="15474183" cy="764904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17765">
              <a:defRPr/>
            </a:pPr>
            <a:r>
              <a:rPr lang="fr-CA" sz="4028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RESULTS</a:t>
            </a:r>
            <a:endParaRPr lang="en-CA" sz="4028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Rounded Rectangle 36">
            <a:extLst>
              <a:ext uri="{FF2B5EF4-FFF2-40B4-BE49-F238E27FC236}">
                <a16:creationId xmlns:a16="http://schemas.microsoft.com/office/drawing/2014/main" id="{DDB13A37-CCDC-8245-631F-E19C97FA160F}"/>
              </a:ext>
            </a:extLst>
          </p:cNvPr>
          <p:cNvSpPr/>
          <p:nvPr/>
        </p:nvSpPr>
        <p:spPr bwMode="auto">
          <a:xfrm>
            <a:off x="35111641" y="22264746"/>
            <a:ext cx="15511693" cy="813711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12271">
              <a:defRPr/>
            </a:pPr>
            <a:r>
              <a:rPr lang="fr-CA" sz="3791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REFERENCES / SUMMARY / CONCLUSION</a:t>
            </a:r>
            <a:endParaRPr lang="en-CA" sz="3791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BE4D540B-4766-BFC4-7E37-4634C56DE2DE}"/>
              </a:ext>
            </a:extLst>
          </p:cNvPr>
          <p:cNvSpPr/>
          <p:nvPr/>
        </p:nvSpPr>
        <p:spPr>
          <a:xfrm>
            <a:off x="35113136" y="8245398"/>
            <a:ext cx="15459908" cy="4698038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5117765">
              <a:spcBef>
                <a:spcPts val="2953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  Fig.3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3601F6-B56D-4550-7F92-350D84A057E8}"/>
              </a:ext>
            </a:extLst>
          </p:cNvPr>
          <p:cNvSpPr/>
          <p:nvPr/>
        </p:nvSpPr>
        <p:spPr>
          <a:xfrm>
            <a:off x="16474020" y="7404398"/>
            <a:ext cx="18256481" cy="20672304"/>
          </a:xfrm>
          <a:prstGeom prst="rect">
            <a:avLst/>
          </a:prstGeom>
          <a:solidFill>
            <a:srgbClr val="E3061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108" dirty="0" err="1">
                <a:latin typeface="-apple-system"/>
              </a:rPr>
              <a:t>Summarise</a:t>
            </a:r>
            <a:r>
              <a:rPr lang="en-US" sz="7108" dirty="0">
                <a:latin typeface="-apple-system"/>
              </a:rPr>
              <a:t> your research findings in this space for viewers to learn.</a:t>
            </a:r>
            <a:endParaRPr lang="en-CA" sz="7108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DD395BDE-C6E7-93CC-BD28-8B0DCA872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018353"/>
              </p:ext>
            </p:extLst>
          </p:nvPr>
        </p:nvGraphicFramePr>
        <p:xfrm>
          <a:off x="40093927" y="13182175"/>
          <a:ext cx="7094017" cy="36414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4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6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64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0358"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0358"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0358">
                <a:tc>
                  <a:txBody>
                    <a:bodyPr/>
                    <a:lstStyle/>
                    <a:p>
                      <a:endParaRPr lang="en-CA" sz="320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0358"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/>
                    </a:p>
                  </a:txBody>
                  <a:tcPr marL="50441" marR="50441" marT="25227" marB="25227"/>
                </a:tc>
                <a:tc>
                  <a:txBody>
                    <a:bodyPr/>
                    <a:lstStyle/>
                    <a:p>
                      <a:endParaRPr lang="en-CA" sz="3200" dirty="0"/>
                    </a:p>
                  </a:txBody>
                  <a:tcPr marL="50441" marR="50441" marT="25227" marB="252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1" name="Diagram 30">
            <a:extLst>
              <a:ext uri="{FF2B5EF4-FFF2-40B4-BE49-F238E27FC236}">
                <a16:creationId xmlns:a16="http://schemas.microsoft.com/office/drawing/2014/main" id="{7AF4E8C7-D8AA-7D06-76A8-92D55DCE03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109968"/>
              </p:ext>
            </p:extLst>
          </p:nvPr>
        </p:nvGraphicFramePr>
        <p:xfrm>
          <a:off x="40093926" y="8484137"/>
          <a:ext cx="7187641" cy="313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2" name="Diagram 31">
            <a:extLst>
              <a:ext uri="{FF2B5EF4-FFF2-40B4-BE49-F238E27FC236}">
                <a16:creationId xmlns:a16="http://schemas.microsoft.com/office/drawing/2014/main" id="{E9B75BF2-4EA6-9D9F-78BE-1AFC1A9223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5889733"/>
              </p:ext>
            </p:extLst>
          </p:nvPr>
        </p:nvGraphicFramePr>
        <p:xfrm>
          <a:off x="40000304" y="18285256"/>
          <a:ext cx="7187641" cy="3286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34" name="Diagram 33">
            <a:extLst>
              <a:ext uri="{FF2B5EF4-FFF2-40B4-BE49-F238E27FC236}">
                <a16:creationId xmlns:a16="http://schemas.microsoft.com/office/drawing/2014/main" id="{B73E4BCD-55B3-690C-DEFE-14CBC08951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2128737"/>
              </p:ext>
            </p:extLst>
          </p:nvPr>
        </p:nvGraphicFramePr>
        <p:xfrm>
          <a:off x="8681441" y="19506790"/>
          <a:ext cx="7187641" cy="313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35" name="Diagram 34">
            <a:extLst>
              <a:ext uri="{FF2B5EF4-FFF2-40B4-BE49-F238E27FC236}">
                <a16:creationId xmlns:a16="http://schemas.microsoft.com/office/drawing/2014/main" id="{EB172828-6E03-AD08-E602-DAFF06712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5212554"/>
              </p:ext>
            </p:extLst>
          </p:nvPr>
        </p:nvGraphicFramePr>
        <p:xfrm>
          <a:off x="8785865" y="24113601"/>
          <a:ext cx="7140337" cy="3110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37" name="Rounded Rectangle 54">
            <a:extLst>
              <a:ext uri="{FF2B5EF4-FFF2-40B4-BE49-F238E27FC236}">
                <a16:creationId xmlns:a16="http://schemas.microsoft.com/office/drawing/2014/main" id="{A8162721-EC45-B874-F6FA-26B8E03CF704}"/>
              </a:ext>
            </a:extLst>
          </p:cNvPr>
          <p:cNvSpPr/>
          <p:nvPr/>
        </p:nvSpPr>
        <p:spPr bwMode="auto">
          <a:xfrm>
            <a:off x="452700" y="17752853"/>
            <a:ext cx="15602581" cy="932968"/>
          </a:xfrm>
          <a:prstGeom prst="rect">
            <a:avLst/>
          </a:prstGeom>
          <a:solidFill>
            <a:srgbClr val="E306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17765">
              <a:defRPr/>
            </a:pPr>
            <a:r>
              <a:rPr lang="fr-CA" sz="4028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 &amp; METHODS </a:t>
            </a:r>
            <a:endParaRPr lang="en-CA" sz="4028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ectangle 24">
            <a:extLst>
              <a:ext uri="{FF2B5EF4-FFF2-40B4-BE49-F238E27FC236}">
                <a16:creationId xmlns:a16="http://schemas.microsoft.com/office/drawing/2014/main" id="{A8D8ED9A-DA52-A4D8-7D85-EC7C6D4D5336}"/>
              </a:ext>
            </a:extLst>
          </p:cNvPr>
          <p:cNvSpPr/>
          <p:nvPr/>
        </p:nvSpPr>
        <p:spPr>
          <a:xfrm>
            <a:off x="578789" y="14031718"/>
            <a:ext cx="15465291" cy="358783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 defTabSz="3412271">
              <a:spcBef>
                <a:spcPts val="1970"/>
              </a:spcBef>
              <a:defRPr/>
            </a:pPr>
            <a:r>
              <a:rPr lang="en-CA" altLang="en-US" sz="2606" dirty="0">
                <a:ln w="0"/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Copy and paste your text content here, adjusting the font size to fit into the textbox.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5E4344-C209-4A79-4DDA-7E23E6759A6A}"/>
              </a:ext>
            </a:extLst>
          </p:cNvPr>
          <p:cNvSpPr txBox="1"/>
          <p:nvPr/>
        </p:nvSpPr>
        <p:spPr>
          <a:xfrm>
            <a:off x="9164795" y="2720953"/>
            <a:ext cx="301890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</a:rPr>
              <a:t>Authors FIRST NAME INITIAL, SURNAME, presenting author(s) underlined, affiliations numbered in superscript</a:t>
            </a:r>
            <a:endParaRPr lang="en-US" sz="4200" dirty="0">
              <a:solidFill>
                <a:schemeClr val="bg1"/>
              </a:solidFill>
            </a:endParaRPr>
          </a:p>
          <a:p>
            <a:r>
              <a:rPr lang="en-US" sz="4200" dirty="0">
                <a:solidFill>
                  <a:schemeClr val="bg1"/>
                </a:solidFill>
              </a:rPr>
              <a:t>e.g. </a:t>
            </a:r>
            <a:r>
              <a:rPr lang="en-US" sz="4200" u="sng" dirty="0">
                <a:solidFill>
                  <a:schemeClr val="bg1"/>
                </a:solidFill>
              </a:rPr>
              <a:t>B. SMITH</a:t>
            </a:r>
            <a:r>
              <a:rPr lang="en-US" sz="4200" u="sng" baseline="30000" dirty="0">
                <a:solidFill>
                  <a:schemeClr val="bg1"/>
                </a:solidFill>
              </a:rPr>
              <a:t> </a:t>
            </a:r>
            <a:r>
              <a:rPr lang="en-US" sz="4200" baseline="30000" dirty="0">
                <a:solidFill>
                  <a:schemeClr val="bg1"/>
                </a:solidFill>
              </a:rPr>
              <a:t>1</a:t>
            </a:r>
            <a:r>
              <a:rPr lang="en-US" sz="4200" dirty="0">
                <a:solidFill>
                  <a:schemeClr val="bg1"/>
                </a:solidFill>
              </a:rPr>
              <a:t>, N. HARRISON</a:t>
            </a:r>
            <a:r>
              <a:rPr lang="en-US" sz="4200" baseline="30000" dirty="0">
                <a:solidFill>
                  <a:schemeClr val="bg1"/>
                </a:solidFill>
              </a:rPr>
              <a:t> 2 2</a:t>
            </a:r>
            <a:r>
              <a:rPr lang="en-US" sz="4200" dirty="0">
                <a:solidFill>
                  <a:schemeClr val="bg1"/>
                </a:solidFill>
              </a:rPr>
              <a:t> and P. MATTHEWS</a:t>
            </a:r>
            <a:r>
              <a:rPr lang="en-US" sz="4200" baseline="30000" dirty="0">
                <a:solidFill>
                  <a:schemeClr val="bg1"/>
                </a:solidFill>
              </a:rPr>
              <a:t>2</a:t>
            </a:r>
            <a:endParaRPr lang="en-US" sz="4200" dirty="0">
              <a:solidFill>
                <a:schemeClr val="bg1"/>
              </a:solidFill>
            </a:endParaRPr>
          </a:p>
          <a:p>
            <a:r>
              <a:rPr lang="en-US" sz="4200" dirty="0">
                <a:solidFill>
                  <a:schemeClr val="bg1"/>
                </a:solidFill>
              </a:rPr>
              <a:t>1 University of New South Wales, Sydney, Australia</a:t>
            </a:r>
          </a:p>
          <a:p>
            <a:r>
              <a:rPr lang="en-US" sz="4200" dirty="0">
                <a:solidFill>
                  <a:schemeClr val="bg1"/>
                </a:solidFill>
              </a:rPr>
              <a:t>2 Royal Brisbane Hospital, Brisbane, Australia</a:t>
            </a:r>
          </a:p>
        </p:txBody>
      </p:sp>
    </p:spTree>
    <p:extLst>
      <p:ext uri="{BB962C8B-B14F-4D97-AF65-F5344CB8AC3E}">
        <p14:creationId xmlns:p14="http://schemas.microsoft.com/office/powerpoint/2010/main" val="457051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</TotalTime>
  <Words>202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-apple-system</vt:lpstr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Santos</dc:creator>
  <cp:lastModifiedBy>Nicola Bogle</cp:lastModifiedBy>
  <cp:revision>8</cp:revision>
  <dcterms:created xsi:type="dcterms:W3CDTF">2023-06-02T09:39:58Z</dcterms:created>
  <dcterms:modified xsi:type="dcterms:W3CDTF">2025-05-09T15:28:27Z</dcterms:modified>
</cp:coreProperties>
</file>