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10"/>
  </p:notesMasterIdLst>
  <p:sldIdLst>
    <p:sldId id="258" r:id="rId3"/>
    <p:sldId id="262" r:id="rId4"/>
    <p:sldId id="267" r:id="rId5"/>
    <p:sldId id="260" r:id="rId6"/>
    <p:sldId id="261" r:id="rId7"/>
    <p:sldId id="263" r:id="rId8"/>
    <p:sldId id="268" r:id="rId9"/>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007630"/>
    <a:srgbClr val="00ADB5"/>
    <a:srgbClr val="0F6832"/>
    <a:srgbClr val="FF9900"/>
    <a:srgbClr val="CC0E4D"/>
    <a:srgbClr val="D30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2" autoAdjust="0"/>
    <p:restoredTop sz="93404" autoAdjust="0"/>
  </p:normalViewPr>
  <p:slideViewPr>
    <p:cSldViewPr snapToGrid="0" snapToObjects="1">
      <p:cViewPr varScale="1">
        <p:scale>
          <a:sx n="61" d="100"/>
          <a:sy n="61" d="100"/>
        </p:scale>
        <p:origin x="546"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6" d="100"/>
          <a:sy n="46" d="100"/>
        </p:scale>
        <p:origin x="2740"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79D0E-6868-46CB-9FAB-43DD2E08BE95}"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BDE6A-8BE0-4400-BF41-288386E389A5}" type="slidenum">
              <a:rPr lang="en-GB" smtClean="0"/>
              <a:t>‹#›</a:t>
            </a:fld>
            <a:endParaRPr lang="en-GB"/>
          </a:p>
        </p:txBody>
      </p:sp>
    </p:spTree>
    <p:extLst>
      <p:ext uri="{BB962C8B-B14F-4D97-AF65-F5344CB8AC3E}">
        <p14:creationId xmlns:p14="http://schemas.microsoft.com/office/powerpoint/2010/main" val="165157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872BDE6A-8BE0-4400-BF41-288386E389A5}" type="slidenum">
              <a:rPr lang="en-GB" smtClean="0"/>
              <a:t>1</a:t>
            </a:fld>
            <a:endParaRPr lang="en-GB"/>
          </a:p>
        </p:txBody>
      </p:sp>
    </p:spTree>
    <p:extLst>
      <p:ext uri="{BB962C8B-B14F-4D97-AF65-F5344CB8AC3E}">
        <p14:creationId xmlns:p14="http://schemas.microsoft.com/office/powerpoint/2010/main" val="220790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2BDE6A-8BE0-4400-BF41-288386E389A5}" type="slidenum">
              <a:rPr lang="en-GB" smtClean="0"/>
              <a:t>2</a:t>
            </a:fld>
            <a:endParaRPr lang="en-GB"/>
          </a:p>
        </p:txBody>
      </p:sp>
    </p:spTree>
    <p:extLst>
      <p:ext uri="{BB962C8B-B14F-4D97-AF65-F5344CB8AC3E}">
        <p14:creationId xmlns:p14="http://schemas.microsoft.com/office/powerpoint/2010/main" val="20793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9972" y="1237197"/>
            <a:ext cx="1007983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679972" y="3970580"/>
            <a:ext cx="10079831"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746AA8-3F0E-A747-9EB2-6604CA27F18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FF74E-B8E3-C543-B279-DCA785CF15AD}" type="slidenum">
              <a:rPr lang="en-US" smtClean="0"/>
              <a:t>‹#›</a:t>
            </a:fld>
            <a:endParaRPr lang="en-US"/>
          </a:p>
        </p:txBody>
      </p:sp>
      <p:sp>
        <p:nvSpPr>
          <p:cNvPr id="7" name="TextBox 6">
            <a:extLst>
              <a:ext uri="{FF2B5EF4-FFF2-40B4-BE49-F238E27FC236}">
                <a16:creationId xmlns:a16="http://schemas.microsoft.com/office/drawing/2014/main" id="{73FA0632-C44B-8C50-6D16-37EFD4A50158}"/>
              </a:ext>
            </a:extLst>
          </p:cNvPr>
          <p:cNvSpPr txBox="1"/>
          <p:nvPr userDrawn="1"/>
        </p:nvSpPr>
        <p:spPr>
          <a:xfrm>
            <a:off x="520861" y="1855102"/>
            <a:ext cx="12479294" cy="1200329"/>
          </a:xfrm>
          <a:prstGeom prst="rect">
            <a:avLst/>
          </a:prstGeom>
          <a:noFill/>
        </p:spPr>
        <p:txBody>
          <a:bodyPr wrap="square" rtlCol="0">
            <a:spAutoFit/>
          </a:bodyPr>
          <a:lstStyle/>
          <a:p>
            <a:r>
              <a:rPr lang="en-GB" sz="2400" b="1" dirty="0">
                <a:solidFill>
                  <a:schemeClr val="bg1"/>
                </a:solidFill>
                <a:latin typeface="Helvetica" pitchFamily="2" charset="0"/>
              </a:rPr>
              <a:t>ISHA Annual Scientific Meeting 2025</a:t>
            </a:r>
          </a:p>
          <a:p>
            <a:r>
              <a:rPr lang="en-GB" sz="2400" b="1" dirty="0">
                <a:solidFill>
                  <a:schemeClr val="bg1"/>
                </a:solidFill>
                <a:latin typeface="Helvetica" pitchFamily="2" charset="0"/>
              </a:rPr>
              <a:t>2 – 4 October 2025 Fukuoka, Japan</a:t>
            </a:r>
          </a:p>
          <a:p>
            <a:r>
              <a:rPr lang="en-GB" sz="2400" b="1" dirty="0">
                <a:solidFill>
                  <a:schemeClr val="bg1"/>
                </a:solidFill>
                <a:latin typeface="Helvetica" pitchFamily="2" charset="0"/>
              </a:rPr>
              <a:t>–––––</a:t>
            </a:r>
          </a:p>
        </p:txBody>
      </p:sp>
    </p:spTree>
    <p:extLst>
      <p:ext uri="{BB962C8B-B14F-4D97-AF65-F5344CB8AC3E}">
        <p14:creationId xmlns:p14="http://schemas.microsoft.com/office/powerpoint/2010/main" val="360667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46AA8-3F0E-A747-9EB2-6604CA27F18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135076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7839" y="402483"/>
            <a:ext cx="2897951"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3985" y="402483"/>
            <a:ext cx="8525857"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46AA8-3F0E-A747-9EB2-6604CA27F18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1858814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1CA4-3958-6839-CE43-0B779A881925}"/>
              </a:ext>
            </a:extLst>
          </p:cNvPr>
          <p:cNvSpPr>
            <a:spLocks noGrp="1"/>
          </p:cNvSpPr>
          <p:nvPr>
            <p:ph type="ctrTitle"/>
          </p:nvPr>
        </p:nvSpPr>
        <p:spPr>
          <a:xfrm>
            <a:off x="1679575" y="1236663"/>
            <a:ext cx="10080625" cy="263207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36D45B-41FD-60FC-F41F-D40AD11FA19D}"/>
              </a:ext>
            </a:extLst>
          </p:cNvPr>
          <p:cNvSpPr>
            <a:spLocks noGrp="1"/>
          </p:cNvSpPr>
          <p:nvPr>
            <p:ph type="subTitle" idx="1"/>
          </p:nvPr>
        </p:nvSpPr>
        <p:spPr>
          <a:xfrm>
            <a:off x="1679575" y="3970338"/>
            <a:ext cx="1008062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2761C8-6A23-ECA9-48A7-2A6A551C7BFC}"/>
              </a:ext>
            </a:extLst>
          </p:cNvPr>
          <p:cNvSpPr>
            <a:spLocks noGrp="1"/>
          </p:cNvSpPr>
          <p:nvPr>
            <p:ph type="dt" sz="half" idx="10"/>
          </p:nvPr>
        </p:nvSpPr>
        <p:spPr/>
        <p:txBody>
          <a:bodyPr/>
          <a:lstStyle/>
          <a:p>
            <a:fld id="{70B7864E-5E57-4653-8418-725DCBABBB6A}" type="datetimeFigureOut">
              <a:rPr lang="en-GB" smtClean="0"/>
              <a:t>13/05/2025</a:t>
            </a:fld>
            <a:endParaRPr lang="en-GB"/>
          </a:p>
        </p:txBody>
      </p:sp>
      <p:sp>
        <p:nvSpPr>
          <p:cNvPr id="5" name="Footer Placeholder 4">
            <a:extLst>
              <a:ext uri="{FF2B5EF4-FFF2-40B4-BE49-F238E27FC236}">
                <a16:creationId xmlns:a16="http://schemas.microsoft.com/office/drawing/2014/main" id="{DA9392F3-81BC-0057-8E26-EBF9DB716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4ACF46-1AAD-FF2A-B08C-10A875051870}"/>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2006941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946-0055-EB19-E671-F9B849DBCC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6C864B-3B5F-252F-F42A-907C42DE6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E824B-C242-89AB-1127-CCE120261D18}"/>
              </a:ext>
            </a:extLst>
          </p:cNvPr>
          <p:cNvSpPr>
            <a:spLocks noGrp="1"/>
          </p:cNvSpPr>
          <p:nvPr>
            <p:ph type="dt" sz="half" idx="10"/>
          </p:nvPr>
        </p:nvSpPr>
        <p:spPr/>
        <p:txBody>
          <a:bodyPr/>
          <a:lstStyle/>
          <a:p>
            <a:fld id="{70B7864E-5E57-4653-8418-725DCBABBB6A}" type="datetimeFigureOut">
              <a:rPr lang="en-GB" smtClean="0"/>
              <a:t>13/05/2025</a:t>
            </a:fld>
            <a:endParaRPr lang="en-GB"/>
          </a:p>
        </p:txBody>
      </p:sp>
      <p:sp>
        <p:nvSpPr>
          <p:cNvPr id="5" name="Footer Placeholder 4">
            <a:extLst>
              <a:ext uri="{FF2B5EF4-FFF2-40B4-BE49-F238E27FC236}">
                <a16:creationId xmlns:a16="http://schemas.microsoft.com/office/drawing/2014/main" id="{7C054742-AAD0-F29B-373A-DA97C5A231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D084CE-5DCE-A1B1-AFB0-90A8DDA9A2A0}"/>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211776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C8AC-E565-2109-85FF-15C9DCADD761}"/>
              </a:ext>
            </a:extLst>
          </p:cNvPr>
          <p:cNvSpPr>
            <a:spLocks noGrp="1"/>
          </p:cNvSpPr>
          <p:nvPr>
            <p:ph type="title"/>
          </p:nvPr>
        </p:nvSpPr>
        <p:spPr>
          <a:xfrm>
            <a:off x="917575" y="1884363"/>
            <a:ext cx="11591925" cy="31448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552939-3CF7-86AB-69FB-92810D562156}"/>
              </a:ext>
            </a:extLst>
          </p:cNvPr>
          <p:cNvSpPr>
            <a:spLocks noGrp="1"/>
          </p:cNvSpPr>
          <p:nvPr>
            <p:ph type="body" idx="1"/>
          </p:nvPr>
        </p:nvSpPr>
        <p:spPr>
          <a:xfrm>
            <a:off x="917575" y="5059363"/>
            <a:ext cx="11591925" cy="16525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592E07-4BED-A5BE-164B-66C108EDCE41}"/>
              </a:ext>
            </a:extLst>
          </p:cNvPr>
          <p:cNvSpPr>
            <a:spLocks noGrp="1"/>
          </p:cNvSpPr>
          <p:nvPr>
            <p:ph type="dt" sz="half" idx="10"/>
          </p:nvPr>
        </p:nvSpPr>
        <p:spPr/>
        <p:txBody>
          <a:bodyPr/>
          <a:lstStyle/>
          <a:p>
            <a:fld id="{70B7864E-5E57-4653-8418-725DCBABBB6A}" type="datetimeFigureOut">
              <a:rPr lang="en-GB" smtClean="0"/>
              <a:t>13/05/2025</a:t>
            </a:fld>
            <a:endParaRPr lang="en-GB"/>
          </a:p>
        </p:txBody>
      </p:sp>
      <p:sp>
        <p:nvSpPr>
          <p:cNvPr id="5" name="Footer Placeholder 4">
            <a:extLst>
              <a:ext uri="{FF2B5EF4-FFF2-40B4-BE49-F238E27FC236}">
                <a16:creationId xmlns:a16="http://schemas.microsoft.com/office/drawing/2014/main" id="{B26518C8-7A18-2BBA-9542-9F52DBA12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743DD3-F4BC-9B5F-255F-D05EB8D887C2}"/>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756780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D6A9-4335-1698-51EB-BFC0310536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270474-2848-7E63-EFC8-7735AA2119F3}"/>
              </a:ext>
            </a:extLst>
          </p:cNvPr>
          <p:cNvSpPr>
            <a:spLocks noGrp="1"/>
          </p:cNvSpPr>
          <p:nvPr>
            <p:ph sz="half" idx="1"/>
          </p:nvPr>
        </p:nvSpPr>
        <p:spPr>
          <a:xfrm>
            <a:off x="923925" y="2012950"/>
            <a:ext cx="5719763"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A48D77-7CF2-9AEA-9D17-E1B82AF5E45F}"/>
              </a:ext>
            </a:extLst>
          </p:cNvPr>
          <p:cNvSpPr>
            <a:spLocks noGrp="1"/>
          </p:cNvSpPr>
          <p:nvPr>
            <p:ph sz="half" idx="2"/>
          </p:nvPr>
        </p:nvSpPr>
        <p:spPr>
          <a:xfrm>
            <a:off x="6796088" y="2012950"/>
            <a:ext cx="5719762"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9ED787-175A-7E1B-F6AE-FD703B1326D7}"/>
              </a:ext>
            </a:extLst>
          </p:cNvPr>
          <p:cNvSpPr>
            <a:spLocks noGrp="1"/>
          </p:cNvSpPr>
          <p:nvPr>
            <p:ph type="dt" sz="half" idx="10"/>
          </p:nvPr>
        </p:nvSpPr>
        <p:spPr/>
        <p:txBody>
          <a:bodyPr/>
          <a:lstStyle/>
          <a:p>
            <a:fld id="{70B7864E-5E57-4653-8418-725DCBABBB6A}" type="datetimeFigureOut">
              <a:rPr lang="en-GB" smtClean="0"/>
              <a:t>13/05/2025</a:t>
            </a:fld>
            <a:endParaRPr lang="en-GB"/>
          </a:p>
        </p:txBody>
      </p:sp>
      <p:sp>
        <p:nvSpPr>
          <p:cNvPr id="6" name="Footer Placeholder 5">
            <a:extLst>
              <a:ext uri="{FF2B5EF4-FFF2-40B4-BE49-F238E27FC236}">
                <a16:creationId xmlns:a16="http://schemas.microsoft.com/office/drawing/2014/main" id="{1F68AE12-B82E-6B96-9A84-869A62C730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BCC11D-CA96-FBEC-4A91-1C810AB0F82A}"/>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331875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B6B4-F029-90DA-23DB-29993CAD720E}"/>
              </a:ext>
            </a:extLst>
          </p:cNvPr>
          <p:cNvSpPr>
            <a:spLocks noGrp="1"/>
          </p:cNvSpPr>
          <p:nvPr>
            <p:ph type="title"/>
          </p:nvPr>
        </p:nvSpPr>
        <p:spPr>
          <a:xfrm>
            <a:off x="925513" y="403225"/>
            <a:ext cx="11591925" cy="14605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8304CE-1451-A36D-3DDA-C49AD1A9E1E0}"/>
              </a:ext>
            </a:extLst>
          </p:cNvPr>
          <p:cNvSpPr>
            <a:spLocks noGrp="1"/>
          </p:cNvSpPr>
          <p:nvPr>
            <p:ph type="body" idx="1"/>
          </p:nvPr>
        </p:nvSpPr>
        <p:spPr>
          <a:xfrm>
            <a:off x="925513" y="1852613"/>
            <a:ext cx="568642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8CAAD-B54C-A171-9A3E-32929E61D246}"/>
              </a:ext>
            </a:extLst>
          </p:cNvPr>
          <p:cNvSpPr>
            <a:spLocks noGrp="1"/>
          </p:cNvSpPr>
          <p:nvPr>
            <p:ph sz="half" idx="2"/>
          </p:nvPr>
        </p:nvSpPr>
        <p:spPr>
          <a:xfrm>
            <a:off x="925513" y="2760663"/>
            <a:ext cx="5686425"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628ED4-0E5D-F83C-17F4-14EFDA637BA9}"/>
              </a:ext>
            </a:extLst>
          </p:cNvPr>
          <p:cNvSpPr>
            <a:spLocks noGrp="1"/>
          </p:cNvSpPr>
          <p:nvPr>
            <p:ph type="body" sz="quarter" idx="3"/>
          </p:nvPr>
        </p:nvSpPr>
        <p:spPr>
          <a:xfrm>
            <a:off x="6804025" y="1852613"/>
            <a:ext cx="57134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9A4471-3C3A-6B39-8A4F-50A256C5CC6B}"/>
              </a:ext>
            </a:extLst>
          </p:cNvPr>
          <p:cNvSpPr>
            <a:spLocks noGrp="1"/>
          </p:cNvSpPr>
          <p:nvPr>
            <p:ph sz="quarter" idx="4"/>
          </p:nvPr>
        </p:nvSpPr>
        <p:spPr>
          <a:xfrm>
            <a:off x="6804025" y="2760663"/>
            <a:ext cx="5713413"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085AE3-5D5C-FF91-8F9B-6598BB99B099}"/>
              </a:ext>
            </a:extLst>
          </p:cNvPr>
          <p:cNvSpPr>
            <a:spLocks noGrp="1"/>
          </p:cNvSpPr>
          <p:nvPr>
            <p:ph type="dt" sz="half" idx="10"/>
          </p:nvPr>
        </p:nvSpPr>
        <p:spPr/>
        <p:txBody>
          <a:bodyPr/>
          <a:lstStyle/>
          <a:p>
            <a:fld id="{70B7864E-5E57-4653-8418-725DCBABBB6A}" type="datetimeFigureOut">
              <a:rPr lang="en-GB" smtClean="0"/>
              <a:t>13/05/2025</a:t>
            </a:fld>
            <a:endParaRPr lang="en-GB"/>
          </a:p>
        </p:txBody>
      </p:sp>
      <p:sp>
        <p:nvSpPr>
          <p:cNvPr id="8" name="Footer Placeholder 7">
            <a:extLst>
              <a:ext uri="{FF2B5EF4-FFF2-40B4-BE49-F238E27FC236}">
                <a16:creationId xmlns:a16="http://schemas.microsoft.com/office/drawing/2014/main" id="{6F5D100B-446B-C0A2-F076-D5E069F737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9A2193-EA50-7ED1-2586-E4FF53E18907}"/>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1440494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066A-6549-D421-45BA-071DD6FFD0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3287E1-7D1A-9C96-0F42-775F6F0B1DB0}"/>
              </a:ext>
            </a:extLst>
          </p:cNvPr>
          <p:cNvSpPr>
            <a:spLocks noGrp="1"/>
          </p:cNvSpPr>
          <p:nvPr>
            <p:ph type="dt" sz="half" idx="10"/>
          </p:nvPr>
        </p:nvSpPr>
        <p:spPr/>
        <p:txBody>
          <a:bodyPr/>
          <a:lstStyle/>
          <a:p>
            <a:fld id="{70B7864E-5E57-4653-8418-725DCBABBB6A}" type="datetimeFigureOut">
              <a:rPr lang="en-GB" smtClean="0"/>
              <a:t>13/05/2025</a:t>
            </a:fld>
            <a:endParaRPr lang="en-GB"/>
          </a:p>
        </p:txBody>
      </p:sp>
      <p:sp>
        <p:nvSpPr>
          <p:cNvPr id="4" name="Footer Placeholder 3">
            <a:extLst>
              <a:ext uri="{FF2B5EF4-FFF2-40B4-BE49-F238E27FC236}">
                <a16:creationId xmlns:a16="http://schemas.microsoft.com/office/drawing/2014/main" id="{3CD953BD-FEE0-108B-6C72-688589A9CD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6A4804-92DA-FD03-084E-F764CBE938BF}"/>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10159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C5C1A-A02A-FDDA-85DC-73690CF224C9}"/>
              </a:ext>
            </a:extLst>
          </p:cNvPr>
          <p:cNvSpPr>
            <a:spLocks noGrp="1"/>
          </p:cNvSpPr>
          <p:nvPr>
            <p:ph type="dt" sz="half" idx="10"/>
          </p:nvPr>
        </p:nvSpPr>
        <p:spPr/>
        <p:txBody>
          <a:bodyPr/>
          <a:lstStyle/>
          <a:p>
            <a:fld id="{70B7864E-5E57-4653-8418-725DCBABBB6A}" type="datetimeFigureOut">
              <a:rPr lang="en-GB" smtClean="0"/>
              <a:t>13/05/2025</a:t>
            </a:fld>
            <a:endParaRPr lang="en-GB"/>
          </a:p>
        </p:txBody>
      </p:sp>
      <p:sp>
        <p:nvSpPr>
          <p:cNvPr id="3" name="Footer Placeholder 2">
            <a:extLst>
              <a:ext uri="{FF2B5EF4-FFF2-40B4-BE49-F238E27FC236}">
                <a16:creationId xmlns:a16="http://schemas.microsoft.com/office/drawing/2014/main" id="{6C2DB5A9-3835-E608-DDB5-FE5C41E581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B2ABA3-7968-4E11-89E2-3A279D56167E}"/>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3945104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E1CF-B75A-52E9-2F3C-EAB4EE4712DF}"/>
              </a:ext>
            </a:extLst>
          </p:cNvPr>
          <p:cNvSpPr>
            <a:spLocks noGrp="1"/>
          </p:cNvSpPr>
          <p:nvPr>
            <p:ph type="title"/>
          </p:nvPr>
        </p:nvSpPr>
        <p:spPr>
          <a:xfrm>
            <a:off x="925513" y="503238"/>
            <a:ext cx="4335462" cy="17653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2AB2FD-0297-460F-0D09-FDA361FB4EEC}"/>
              </a:ext>
            </a:extLst>
          </p:cNvPr>
          <p:cNvSpPr>
            <a:spLocks noGrp="1"/>
          </p:cNvSpPr>
          <p:nvPr>
            <p:ph idx="1"/>
          </p:nvPr>
        </p:nvSpPr>
        <p:spPr>
          <a:xfrm>
            <a:off x="5713413" y="1089025"/>
            <a:ext cx="68040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E437CA-A3BE-6295-30E9-17B2768276E5}"/>
              </a:ext>
            </a:extLst>
          </p:cNvPr>
          <p:cNvSpPr>
            <a:spLocks noGrp="1"/>
          </p:cNvSpPr>
          <p:nvPr>
            <p:ph type="body" sz="half" idx="2"/>
          </p:nvPr>
        </p:nvSpPr>
        <p:spPr>
          <a:xfrm>
            <a:off x="925513" y="2268538"/>
            <a:ext cx="433546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28E7C-6E1C-3CDA-2368-8D0B1AB3AC26}"/>
              </a:ext>
            </a:extLst>
          </p:cNvPr>
          <p:cNvSpPr>
            <a:spLocks noGrp="1"/>
          </p:cNvSpPr>
          <p:nvPr>
            <p:ph type="dt" sz="half" idx="10"/>
          </p:nvPr>
        </p:nvSpPr>
        <p:spPr/>
        <p:txBody>
          <a:bodyPr/>
          <a:lstStyle/>
          <a:p>
            <a:fld id="{70B7864E-5E57-4653-8418-725DCBABBB6A}" type="datetimeFigureOut">
              <a:rPr lang="en-GB" smtClean="0"/>
              <a:t>13/05/2025</a:t>
            </a:fld>
            <a:endParaRPr lang="en-GB"/>
          </a:p>
        </p:txBody>
      </p:sp>
      <p:sp>
        <p:nvSpPr>
          <p:cNvPr id="6" name="Footer Placeholder 5">
            <a:extLst>
              <a:ext uri="{FF2B5EF4-FFF2-40B4-BE49-F238E27FC236}">
                <a16:creationId xmlns:a16="http://schemas.microsoft.com/office/drawing/2014/main" id="{B37E7F97-324D-551E-2EDE-B6A7861BB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AC2ED-27F6-4E82-BABF-0C6E6D7A7FC2}"/>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405635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46AA8-3F0E-A747-9EB2-6604CA27F18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4237744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4545-5232-A84B-A5BC-34CCCE431997}"/>
              </a:ext>
            </a:extLst>
          </p:cNvPr>
          <p:cNvSpPr>
            <a:spLocks noGrp="1"/>
          </p:cNvSpPr>
          <p:nvPr>
            <p:ph type="title"/>
          </p:nvPr>
        </p:nvSpPr>
        <p:spPr>
          <a:xfrm>
            <a:off x="925513" y="503238"/>
            <a:ext cx="4335462" cy="17653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8663FD-5A29-0095-5283-7372447679BB}"/>
              </a:ext>
            </a:extLst>
          </p:cNvPr>
          <p:cNvSpPr>
            <a:spLocks noGrp="1"/>
          </p:cNvSpPr>
          <p:nvPr>
            <p:ph type="pic" idx="1"/>
          </p:nvPr>
        </p:nvSpPr>
        <p:spPr>
          <a:xfrm>
            <a:off x="5713413" y="1089025"/>
            <a:ext cx="68040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3AC89-4AAB-9084-7AED-F747D6059D58}"/>
              </a:ext>
            </a:extLst>
          </p:cNvPr>
          <p:cNvSpPr>
            <a:spLocks noGrp="1"/>
          </p:cNvSpPr>
          <p:nvPr>
            <p:ph type="body" sz="half" idx="2"/>
          </p:nvPr>
        </p:nvSpPr>
        <p:spPr>
          <a:xfrm>
            <a:off x="925513" y="2268538"/>
            <a:ext cx="433546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450DC-48C3-4806-01AB-424DD7F4A699}"/>
              </a:ext>
            </a:extLst>
          </p:cNvPr>
          <p:cNvSpPr>
            <a:spLocks noGrp="1"/>
          </p:cNvSpPr>
          <p:nvPr>
            <p:ph type="dt" sz="half" idx="10"/>
          </p:nvPr>
        </p:nvSpPr>
        <p:spPr/>
        <p:txBody>
          <a:bodyPr/>
          <a:lstStyle/>
          <a:p>
            <a:fld id="{70B7864E-5E57-4653-8418-725DCBABBB6A}" type="datetimeFigureOut">
              <a:rPr lang="en-GB" smtClean="0"/>
              <a:t>13/05/2025</a:t>
            </a:fld>
            <a:endParaRPr lang="en-GB"/>
          </a:p>
        </p:txBody>
      </p:sp>
      <p:sp>
        <p:nvSpPr>
          <p:cNvPr id="6" name="Footer Placeholder 5">
            <a:extLst>
              <a:ext uri="{FF2B5EF4-FFF2-40B4-BE49-F238E27FC236}">
                <a16:creationId xmlns:a16="http://schemas.microsoft.com/office/drawing/2014/main" id="{9ACD9117-9CEC-F267-ADF1-F1E3F6560E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EC8F03-915C-44E7-00A2-5023D540A462}"/>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2747691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6710-35EF-E729-DB3A-E22878023B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45F6CC-CD8E-7143-202A-59EA35A0B1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53D09D-038D-DE86-780C-FA6938CAEF8C}"/>
              </a:ext>
            </a:extLst>
          </p:cNvPr>
          <p:cNvSpPr>
            <a:spLocks noGrp="1"/>
          </p:cNvSpPr>
          <p:nvPr>
            <p:ph type="dt" sz="half" idx="10"/>
          </p:nvPr>
        </p:nvSpPr>
        <p:spPr/>
        <p:txBody>
          <a:bodyPr/>
          <a:lstStyle/>
          <a:p>
            <a:fld id="{70B7864E-5E57-4653-8418-725DCBABBB6A}" type="datetimeFigureOut">
              <a:rPr lang="en-GB" smtClean="0"/>
              <a:t>13/05/2025</a:t>
            </a:fld>
            <a:endParaRPr lang="en-GB"/>
          </a:p>
        </p:txBody>
      </p:sp>
      <p:sp>
        <p:nvSpPr>
          <p:cNvPr id="5" name="Footer Placeholder 4">
            <a:extLst>
              <a:ext uri="{FF2B5EF4-FFF2-40B4-BE49-F238E27FC236}">
                <a16:creationId xmlns:a16="http://schemas.microsoft.com/office/drawing/2014/main" id="{57D32796-0501-D43E-F044-DD744602B3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7E1ED-CBEC-6C16-FA80-DF283CA639BC}"/>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2566379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0CFF34-129B-0A77-7EBA-4408332B4216}"/>
              </a:ext>
            </a:extLst>
          </p:cNvPr>
          <p:cNvSpPr>
            <a:spLocks noGrp="1"/>
          </p:cNvSpPr>
          <p:nvPr>
            <p:ph type="title" orient="vert"/>
          </p:nvPr>
        </p:nvSpPr>
        <p:spPr>
          <a:xfrm>
            <a:off x="9618663" y="403225"/>
            <a:ext cx="2897187" cy="640556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32BA60-DFEF-15AF-03AC-8C136FFD48A5}"/>
              </a:ext>
            </a:extLst>
          </p:cNvPr>
          <p:cNvSpPr>
            <a:spLocks noGrp="1"/>
          </p:cNvSpPr>
          <p:nvPr>
            <p:ph type="body" orient="vert" idx="1"/>
          </p:nvPr>
        </p:nvSpPr>
        <p:spPr>
          <a:xfrm>
            <a:off x="923925" y="403225"/>
            <a:ext cx="8542338" cy="640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D7AEE0-02F4-A12A-0170-9FCCCCE55A3B}"/>
              </a:ext>
            </a:extLst>
          </p:cNvPr>
          <p:cNvSpPr>
            <a:spLocks noGrp="1"/>
          </p:cNvSpPr>
          <p:nvPr>
            <p:ph type="dt" sz="half" idx="10"/>
          </p:nvPr>
        </p:nvSpPr>
        <p:spPr/>
        <p:txBody>
          <a:bodyPr/>
          <a:lstStyle/>
          <a:p>
            <a:fld id="{70B7864E-5E57-4653-8418-725DCBABBB6A}" type="datetimeFigureOut">
              <a:rPr lang="en-GB" smtClean="0"/>
              <a:t>13/05/2025</a:t>
            </a:fld>
            <a:endParaRPr lang="en-GB"/>
          </a:p>
        </p:txBody>
      </p:sp>
      <p:sp>
        <p:nvSpPr>
          <p:cNvPr id="5" name="Footer Placeholder 4">
            <a:extLst>
              <a:ext uri="{FF2B5EF4-FFF2-40B4-BE49-F238E27FC236}">
                <a16:creationId xmlns:a16="http://schemas.microsoft.com/office/drawing/2014/main" id="{1BE5DDB4-A9F6-CE53-7F0F-914078358A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A5D3B7-E684-CF89-82ED-8C8E079AC0E0}"/>
              </a:ext>
            </a:extLst>
          </p:cNvPr>
          <p:cNvSpPr>
            <a:spLocks noGrp="1"/>
          </p:cNvSpPr>
          <p:nvPr>
            <p:ph type="sldNum" sz="quarter" idx="12"/>
          </p:nvPr>
        </p:nvSpPr>
        <p:spPr/>
        <p:txBody>
          <a:bodyPr/>
          <a:lstStyle/>
          <a:p>
            <a:fld id="{D271436B-F510-41CA-9BFE-BD8513349B64}" type="slidenum">
              <a:rPr lang="en-GB" smtClean="0"/>
              <a:t>‹#›</a:t>
            </a:fld>
            <a:endParaRPr lang="en-GB"/>
          </a:p>
        </p:txBody>
      </p:sp>
    </p:spTree>
    <p:extLst>
      <p:ext uri="{BB962C8B-B14F-4D97-AF65-F5344CB8AC3E}">
        <p14:creationId xmlns:p14="http://schemas.microsoft.com/office/powerpoint/2010/main" val="331041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6985" y="1884670"/>
            <a:ext cx="11591806"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916985" y="5059034"/>
            <a:ext cx="11591806"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46AA8-3F0E-A747-9EB2-6604CA27F18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154303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3985" y="2012414"/>
            <a:ext cx="5711904"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03886" y="2012414"/>
            <a:ext cx="5711904"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746AA8-3F0E-A747-9EB2-6604CA27F18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29759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735" y="402483"/>
            <a:ext cx="11591806"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925736" y="1853171"/>
            <a:ext cx="568565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925736" y="2761381"/>
            <a:ext cx="5685654"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03886" y="1853171"/>
            <a:ext cx="571365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6803886" y="2761381"/>
            <a:ext cx="57136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746AA8-3F0E-A747-9EB2-6604CA27F189}"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69957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46AA8-3F0E-A747-9EB2-6604CA27F189}"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58697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46AA8-3F0E-A747-9EB2-6604CA27F189}"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229094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5713655" y="1088454"/>
            <a:ext cx="680388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09746AA8-3F0E-A747-9EB2-6604CA27F18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426118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713655" y="1088454"/>
            <a:ext cx="680388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09746AA8-3F0E-A747-9EB2-6604CA27F18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FF74E-B8E3-C543-B279-DCA785CF15AD}" type="slidenum">
              <a:rPr lang="en-US" smtClean="0"/>
              <a:t>‹#›</a:t>
            </a:fld>
            <a:endParaRPr lang="en-US"/>
          </a:p>
        </p:txBody>
      </p:sp>
    </p:spTree>
    <p:extLst>
      <p:ext uri="{BB962C8B-B14F-4D97-AF65-F5344CB8AC3E}">
        <p14:creationId xmlns:p14="http://schemas.microsoft.com/office/powerpoint/2010/main" val="1327277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1.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3"/>
            <a:ext cx="11591806"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3985" y="7006699"/>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9746AA8-3F0E-A747-9EB2-6604CA27F189}" type="datetimeFigureOut">
              <a:rPr lang="en-US" smtClean="0"/>
              <a:t>5/13/2025</a:t>
            </a:fld>
            <a:endParaRPr lang="en-US"/>
          </a:p>
        </p:txBody>
      </p:sp>
      <p:sp>
        <p:nvSpPr>
          <p:cNvPr id="5" name="Footer Placeholder 4"/>
          <p:cNvSpPr>
            <a:spLocks noGrp="1"/>
          </p:cNvSpPr>
          <p:nvPr>
            <p:ph type="ftr" sz="quarter" idx="3"/>
          </p:nvPr>
        </p:nvSpPr>
        <p:spPr>
          <a:xfrm>
            <a:off x="4451926" y="7006699"/>
            <a:ext cx="4535924"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91841" y="7006699"/>
            <a:ext cx="3023949"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37FF74E-B8E3-C543-B279-DCA785CF15AD}" type="slidenum">
              <a:rPr lang="en-US" smtClean="0"/>
              <a:t>‹#›</a:t>
            </a:fld>
            <a:endParaRPr lang="en-US"/>
          </a:p>
        </p:txBody>
      </p:sp>
      <p:pic>
        <p:nvPicPr>
          <p:cNvPr id="7" name="Picture 6">
            <a:extLst>
              <a:ext uri="{FF2B5EF4-FFF2-40B4-BE49-F238E27FC236}">
                <a16:creationId xmlns:a16="http://schemas.microsoft.com/office/drawing/2014/main" id="{29AB3AD8-065A-0194-27C9-107838854DB4}"/>
              </a:ext>
            </a:extLst>
          </p:cNvPr>
          <p:cNvPicPr>
            <a:picLocks noChangeAspect="1"/>
          </p:cNvPicPr>
          <p:nvPr userDrawn="1"/>
        </p:nvPicPr>
        <p:blipFill>
          <a:blip r:embed="rId3"/>
          <a:srcRect/>
          <a:stretch/>
        </p:blipFill>
        <p:spPr>
          <a:xfrm>
            <a:off x="561017" y="43330"/>
            <a:ext cx="1758946" cy="1329597"/>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779AA7A0-B2CA-1CDC-A5CD-26E0E25B791D}"/>
              </a:ext>
            </a:extLst>
          </p:cNvPr>
          <p:cNvPicPr>
            <a:picLocks noChangeAspect="1"/>
          </p:cNvPicPr>
          <p:nvPr userDrawn="1"/>
        </p:nvPicPr>
        <p:blipFill>
          <a:blip r:embed="rId4"/>
          <a:stretch>
            <a:fillRect/>
          </a:stretch>
        </p:blipFill>
        <p:spPr>
          <a:xfrm>
            <a:off x="10311382" y="262441"/>
            <a:ext cx="2906264" cy="849553"/>
          </a:xfrm>
          <a:prstGeom prst="rect">
            <a:avLst/>
          </a:prstGeom>
        </p:spPr>
      </p:pic>
      <p:pic>
        <p:nvPicPr>
          <p:cNvPr id="9" name="Picture 8">
            <a:extLst>
              <a:ext uri="{FF2B5EF4-FFF2-40B4-BE49-F238E27FC236}">
                <a16:creationId xmlns:a16="http://schemas.microsoft.com/office/drawing/2014/main" id="{94585B81-A9C7-B17D-C09A-7EF0293BB820}"/>
              </a:ext>
            </a:extLst>
          </p:cNvPr>
          <p:cNvPicPr>
            <a:picLocks noChangeAspect="1"/>
          </p:cNvPicPr>
          <p:nvPr userDrawn="1"/>
        </p:nvPicPr>
        <p:blipFill>
          <a:blip r:embed="rId5"/>
          <a:srcRect/>
          <a:stretch/>
        </p:blipFill>
        <p:spPr>
          <a:xfrm>
            <a:off x="0" y="1417074"/>
            <a:ext cx="13450954" cy="4576165"/>
          </a:xfrm>
          <a:prstGeom prst="rect">
            <a:avLst/>
          </a:prstGeom>
        </p:spPr>
      </p:pic>
      <p:sp>
        <p:nvSpPr>
          <p:cNvPr id="10" name="TextBox 9">
            <a:extLst>
              <a:ext uri="{FF2B5EF4-FFF2-40B4-BE49-F238E27FC236}">
                <a16:creationId xmlns:a16="http://schemas.microsoft.com/office/drawing/2014/main" id="{92204A6A-E3F6-049D-6C93-2CB020A70797}"/>
              </a:ext>
            </a:extLst>
          </p:cNvPr>
          <p:cNvSpPr txBox="1"/>
          <p:nvPr userDrawn="1"/>
        </p:nvSpPr>
        <p:spPr>
          <a:xfrm>
            <a:off x="11239018" y="6723095"/>
            <a:ext cx="2061893" cy="369332"/>
          </a:xfrm>
          <a:prstGeom prst="rect">
            <a:avLst/>
          </a:prstGeom>
          <a:noFill/>
        </p:spPr>
        <p:txBody>
          <a:bodyPr wrap="square">
            <a:spAutoFit/>
          </a:bodyPr>
          <a:lstStyle/>
          <a:p>
            <a:r>
              <a:rPr lang="en-GB" sz="1800" b="1" dirty="0">
                <a:solidFill>
                  <a:srgbClr val="0F6832"/>
                </a:solidFill>
                <a:latin typeface="Helvetica" pitchFamily="2" charset="0"/>
              </a:rPr>
              <a:t>www.ishasoc.net</a:t>
            </a:r>
          </a:p>
        </p:txBody>
      </p:sp>
    </p:spTree>
    <p:extLst>
      <p:ext uri="{BB962C8B-B14F-4D97-AF65-F5344CB8AC3E}">
        <p14:creationId xmlns:p14="http://schemas.microsoft.com/office/powerpoint/2010/main" val="244562010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F3291-FE31-3C40-E30E-266D83FFE3CB}"/>
              </a:ext>
            </a:extLst>
          </p:cNvPr>
          <p:cNvSpPr>
            <a:spLocks noGrp="1"/>
          </p:cNvSpPr>
          <p:nvPr>
            <p:ph type="title"/>
          </p:nvPr>
        </p:nvSpPr>
        <p:spPr>
          <a:xfrm>
            <a:off x="923925" y="403225"/>
            <a:ext cx="11591925" cy="1460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751DF7-AAE0-35D4-D8AB-A89B5A3762D3}"/>
              </a:ext>
            </a:extLst>
          </p:cNvPr>
          <p:cNvSpPr>
            <a:spLocks noGrp="1"/>
          </p:cNvSpPr>
          <p:nvPr>
            <p:ph type="body" idx="1"/>
          </p:nvPr>
        </p:nvSpPr>
        <p:spPr>
          <a:xfrm>
            <a:off x="923925" y="2012950"/>
            <a:ext cx="11591925" cy="4795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3F6B1D-CC8E-4884-EDAD-99D5AA87C92C}"/>
              </a:ext>
            </a:extLst>
          </p:cNvPr>
          <p:cNvSpPr>
            <a:spLocks noGrp="1"/>
          </p:cNvSpPr>
          <p:nvPr>
            <p:ph type="dt" sz="half" idx="2"/>
          </p:nvPr>
        </p:nvSpPr>
        <p:spPr>
          <a:xfrm>
            <a:off x="923925" y="7007225"/>
            <a:ext cx="3024188" cy="401638"/>
          </a:xfrm>
          <a:prstGeom prst="rect">
            <a:avLst/>
          </a:prstGeom>
        </p:spPr>
        <p:txBody>
          <a:bodyPr vert="horz" lIns="91440" tIns="45720" rIns="91440" bIns="45720" rtlCol="0" anchor="ctr"/>
          <a:lstStyle>
            <a:lvl1pPr algn="l">
              <a:defRPr sz="1200">
                <a:solidFill>
                  <a:schemeClr val="tx1">
                    <a:tint val="82000"/>
                  </a:schemeClr>
                </a:solidFill>
              </a:defRPr>
            </a:lvl1pPr>
          </a:lstStyle>
          <a:p>
            <a:fld id="{70B7864E-5E57-4653-8418-725DCBABBB6A}" type="datetimeFigureOut">
              <a:rPr lang="en-GB" smtClean="0"/>
              <a:t>13/05/2025</a:t>
            </a:fld>
            <a:endParaRPr lang="en-GB"/>
          </a:p>
        </p:txBody>
      </p:sp>
      <p:sp>
        <p:nvSpPr>
          <p:cNvPr id="5" name="Footer Placeholder 4">
            <a:extLst>
              <a:ext uri="{FF2B5EF4-FFF2-40B4-BE49-F238E27FC236}">
                <a16:creationId xmlns:a16="http://schemas.microsoft.com/office/drawing/2014/main" id="{D1B1DF1B-1863-F031-6129-DF5C9297E3D6}"/>
              </a:ext>
            </a:extLst>
          </p:cNvPr>
          <p:cNvSpPr>
            <a:spLocks noGrp="1"/>
          </p:cNvSpPr>
          <p:nvPr>
            <p:ph type="ftr" sz="quarter" idx="3"/>
          </p:nvPr>
        </p:nvSpPr>
        <p:spPr>
          <a:xfrm>
            <a:off x="4451350" y="7007225"/>
            <a:ext cx="4537075" cy="40163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E62A002-3AA5-0845-D5BB-F82310DD4FB1}"/>
              </a:ext>
            </a:extLst>
          </p:cNvPr>
          <p:cNvSpPr>
            <a:spLocks noGrp="1"/>
          </p:cNvSpPr>
          <p:nvPr>
            <p:ph type="sldNum" sz="quarter" idx="4"/>
          </p:nvPr>
        </p:nvSpPr>
        <p:spPr>
          <a:xfrm>
            <a:off x="9491663" y="7007225"/>
            <a:ext cx="3024187" cy="401638"/>
          </a:xfrm>
          <a:prstGeom prst="rect">
            <a:avLst/>
          </a:prstGeom>
        </p:spPr>
        <p:txBody>
          <a:bodyPr vert="horz" lIns="91440" tIns="45720" rIns="91440" bIns="45720" rtlCol="0" anchor="ctr"/>
          <a:lstStyle>
            <a:lvl1pPr algn="r">
              <a:defRPr sz="1200">
                <a:solidFill>
                  <a:schemeClr val="tx1">
                    <a:tint val="82000"/>
                  </a:schemeClr>
                </a:solidFill>
              </a:defRPr>
            </a:lvl1pPr>
          </a:lstStyle>
          <a:p>
            <a:fld id="{D271436B-F510-41CA-9BFE-BD8513349B64}" type="slidenum">
              <a:rPr lang="en-GB" smtClean="0"/>
              <a:t>‹#›</a:t>
            </a:fld>
            <a:endParaRPr lang="en-GB"/>
          </a:p>
        </p:txBody>
      </p:sp>
      <p:sp>
        <p:nvSpPr>
          <p:cNvPr id="7" name="Rectangle 6">
            <a:extLst>
              <a:ext uri="{FF2B5EF4-FFF2-40B4-BE49-F238E27FC236}">
                <a16:creationId xmlns:a16="http://schemas.microsoft.com/office/drawing/2014/main" id="{17B6D908-DD3C-30CD-4AB9-003928BAB609}"/>
              </a:ext>
            </a:extLst>
          </p:cNvPr>
          <p:cNvSpPr/>
          <p:nvPr userDrawn="1"/>
        </p:nvSpPr>
        <p:spPr>
          <a:xfrm>
            <a:off x="11148966" y="6987194"/>
            <a:ext cx="2048381" cy="369332"/>
          </a:xfrm>
          <a:prstGeom prst="rect">
            <a:avLst/>
          </a:prstGeom>
        </p:spPr>
        <p:txBody>
          <a:bodyPr wrap="none">
            <a:spAutoFit/>
          </a:bodyPr>
          <a:lstStyle/>
          <a:p>
            <a:r>
              <a:rPr lang="en-GB" b="1" dirty="0">
                <a:solidFill>
                  <a:srgbClr val="0F6832"/>
                </a:solidFill>
                <a:latin typeface="Helvetica" pitchFamily="2" charset="0"/>
              </a:rPr>
              <a:t>www.ishasoc.net</a:t>
            </a:r>
            <a:endParaRPr lang="en-GB" dirty="0"/>
          </a:p>
        </p:txBody>
      </p:sp>
      <p:pic>
        <p:nvPicPr>
          <p:cNvPr id="8" name="Picture 7">
            <a:extLst>
              <a:ext uri="{FF2B5EF4-FFF2-40B4-BE49-F238E27FC236}">
                <a16:creationId xmlns:a16="http://schemas.microsoft.com/office/drawing/2014/main" id="{938DBB2C-D2EF-812B-591D-5857DABD1A60}"/>
              </a:ext>
            </a:extLst>
          </p:cNvPr>
          <p:cNvPicPr>
            <a:picLocks noChangeAspect="1"/>
          </p:cNvPicPr>
          <p:nvPr userDrawn="1"/>
        </p:nvPicPr>
        <p:blipFill>
          <a:blip r:embed="rId23"/>
          <a:srcRect/>
          <a:stretch/>
        </p:blipFill>
        <p:spPr>
          <a:xfrm>
            <a:off x="11633015" y="201120"/>
            <a:ext cx="1472465" cy="1113045"/>
          </a:xfrm>
          <a:prstGeom prst="rect">
            <a:avLst/>
          </a:prstGeom>
        </p:spPr>
      </p:pic>
      <p:cxnSp>
        <p:nvCxnSpPr>
          <p:cNvPr id="9" name="Straight Connector 8">
            <a:extLst>
              <a:ext uri="{FF2B5EF4-FFF2-40B4-BE49-F238E27FC236}">
                <a16:creationId xmlns:a16="http://schemas.microsoft.com/office/drawing/2014/main" id="{37C724E7-4E94-EC87-029C-B26617668CE1}"/>
              </a:ext>
            </a:extLst>
          </p:cNvPr>
          <p:cNvCxnSpPr/>
          <p:nvPr userDrawn="1"/>
        </p:nvCxnSpPr>
        <p:spPr>
          <a:xfrm>
            <a:off x="0" y="868928"/>
            <a:ext cx="1714686" cy="0"/>
          </a:xfrm>
          <a:prstGeom prst="line">
            <a:avLst/>
          </a:prstGeom>
          <a:ln w="50800">
            <a:solidFill>
              <a:srgbClr val="0F683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3531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3A6E99B-ADA3-9B82-C872-3C4DC471B648}"/>
              </a:ext>
            </a:extLst>
          </p:cNvPr>
          <p:cNvSpPr txBox="1"/>
          <p:nvPr/>
        </p:nvSpPr>
        <p:spPr>
          <a:xfrm>
            <a:off x="520861" y="6251283"/>
            <a:ext cx="5784080" cy="830997"/>
          </a:xfrm>
          <a:prstGeom prst="rect">
            <a:avLst/>
          </a:prstGeom>
          <a:noFill/>
        </p:spPr>
        <p:txBody>
          <a:bodyPr wrap="square" rtlCol="0">
            <a:spAutoFit/>
          </a:bodyPr>
          <a:lstStyle/>
          <a:p>
            <a:r>
              <a:rPr lang="en-GB" sz="2400" b="1" dirty="0">
                <a:solidFill>
                  <a:srgbClr val="0F6832"/>
                </a:solidFill>
                <a:latin typeface="Helvetica" pitchFamily="2" charset="0"/>
              </a:rPr>
              <a:t>Presenter: XXX</a:t>
            </a:r>
          </a:p>
          <a:p>
            <a:r>
              <a:rPr lang="en-GB" sz="2400" dirty="0">
                <a:solidFill>
                  <a:srgbClr val="0F6832"/>
                </a:solidFill>
                <a:latin typeface="Helvetica" pitchFamily="2" charset="0"/>
              </a:rPr>
              <a:t>Affiliation: XXX</a:t>
            </a:r>
          </a:p>
        </p:txBody>
      </p:sp>
      <p:sp>
        <p:nvSpPr>
          <p:cNvPr id="11" name="TextBox 10">
            <a:extLst>
              <a:ext uri="{FF2B5EF4-FFF2-40B4-BE49-F238E27FC236}">
                <a16:creationId xmlns:a16="http://schemas.microsoft.com/office/drawing/2014/main" id="{9DE5C9B3-4671-CD87-7AAB-8CB3DF036646}"/>
              </a:ext>
            </a:extLst>
          </p:cNvPr>
          <p:cNvSpPr txBox="1"/>
          <p:nvPr/>
        </p:nvSpPr>
        <p:spPr>
          <a:xfrm>
            <a:off x="520861" y="4018311"/>
            <a:ext cx="12479294" cy="584775"/>
          </a:xfrm>
          <a:prstGeom prst="rect">
            <a:avLst/>
          </a:prstGeom>
          <a:noFill/>
        </p:spPr>
        <p:txBody>
          <a:bodyPr wrap="square" rtlCol="0">
            <a:spAutoFit/>
          </a:bodyPr>
          <a:lstStyle/>
          <a:p>
            <a:r>
              <a:rPr lang="en-GB" sz="3200" b="1" dirty="0">
                <a:solidFill>
                  <a:schemeClr val="bg1"/>
                </a:solidFill>
                <a:latin typeface="Helvetica" pitchFamily="2" charset="0"/>
              </a:rPr>
              <a:t>Title XXX</a:t>
            </a:r>
            <a:endParaRPr lang="en-US" sz="3200" b="1" dirty="0">
              <a:solidFill>
                <a:schemeClr val="bg1"/>
              </a:solidFill>
              <a:latin typeface="Helvetica" pitchFamily="2" charset="0"/>
            </a:endParaRPr>
          </a:p>
        </p:txBody>
      </p:sp>
    </p:spTree>
    <p:extLst>
      <p:ext uri="{BB962C8B-B14F-4D97-AF65-F5344CB8AC3E}">
        <p14:creationId xmlns:p14="http://schemas.microsoft.com/office/powerpoint/2010/main" val="320775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655" y="1032111"/>
            <a:ext cx="12626907" cy="635239"/>
          </a:xfrm>
          <a:prstGeom prst="rect">
            <a:avLst/>
          </a:prstGeom>
          <a:noFill/>
        </p:spPr>
        <p:txBody>
          <a:bodyPr wrap="square" rtlCol="0">
            <a:spAutoFit/>
          </a:bodyPr>
          <a:lstStyle/>
          <a:p>
            <a:r>
              <a:rPr lang="en-US" sz="3528" dirty="0"/>
              <a:t>Conflict of Interest Disclosure</a:t>
            </a:r>
          </a:p>
        </p:txBody>
      </p:sp>
      <p:sp>
        <p:nvSpPr>
          <p:cNvPr id="5" name="TextBox 4"/>
          <p:cNvSpPr txBox="1"/>
          <p:nvPr/>
        </p:nvSpPr>
        <p:spPr>
          <a:xfrm>
            <a:off x="285655" y="2262186"/>
            <a:ext cx="12741413" cy="2264081"/>
          </a:xfrm>
          <a:prstGeom prst="rect">
            <a:avLst/>
          </a:prstGeom>
          <a:noFill/>
        </p:spPr>
        <p:txBody>
          <a:bodyPr wrap="square" rtlCol="0">
            <a:spAutoFit/>
          </a:bodyPr>
          <a:lstStyle/>
          <a:p>
            <a:r>
              <a:rPr lang="en-GB" sz="3528" i="1" baseline="30000" dirty="0">
                <a:solidFill>
                  <a:srgbClr val="0F6832"/>
                </a:solidFill>
              </a:rPr>
              <a:t>To comply with the requirements of CME Accreditation, whether you use this template or your own, can you please include as a second slide whether you have any commercial interests that may impact the content of your presentation, e.g. consultant contracts with commercial organisations, advisory board roles, trialists on behalf of commercial companies, etc.</a:t>
            </a:r>
          </a:p>
          <a:p>
            <a:pPr>
              <a:tabLst>
                <a:tab pos="7262813" algn="l"/>
              </a:tabLst>
            </a:pPr>
            <a:endParaRPr lang="en-GB" sz="3528" i="1" baseline="30000" dirty="0">
              <a:solidFill>
                <a:srgbClr val="0F6832"/>
              </a:solidFill>
            </a:endParaRPr>
          </a:p>
          <a:p>
            <a:r>
              <a:rPr lang="en-GB" sz="3528" i="1" baseline="30000" dirty="0">
                <a:solidFill>
                  <a:srgbClr val="0F6832"/>
                </a:solidFill>
              </a:rPr>
              <a:t>If you have no disclosures, a simple statement will suffice:</a:t>
            </a:r>
          </a:p>
        </p:txBody>
      </p:sp>
      <p:sp>
        <p:nvSpPr>
          <p:cNvPr id="6" name="Rectangle 5">
            <a:extLst>
              <a:ext uri="{FF2B5EF4-FFF2-40B4-BE49-F238E27FC236}">
                <a16:creationId xmlns:a16="http://schemas.microsoft.com/office/drawing/2014/main" id="{41C169DA-71C4-4FFB-860C-BB7D1E917EA9}"/>
              </a:ext>
            </a:extLst>
          </p:cNvPr>
          <p:cNvSpPr/>
          <p:nvPr/>
        </p:nvSpPr>
        <p:spPr>
          <a:xfrm>
            <a:off x="3142077" y="4455777"/>
            <a:ext cx="6718300" cy="830997"/>
          </a:xfrm>
          <a:prstGeom prst="rect">
            <a:avLst/>
          </a:prstGeom>
        </p:spPr>
        <p:txBody>
          <a:bodyPr>
            <a:spAutoFit/>
          </a:bodyPr>
          <a:lstStyle/>
          <a:p>
            <a:pPr algn="ctr"/>
            <a:endParaRPr lang="en-GB" sz="3600" i="1" baseline="30000" dirty="0">
              <a:solidFill>
                <a:schemeClr val="accent1">
                  <a:lumMod val="75000"/>
                </a:schemeClr>
              </a:solidFill>
            </a:endParaRPr>
          </a:p>
          <a:p>
            <a:pPr algn="ctr"/>
            <a:r>
              <a:rPr lang="en-GB" sz="3600" i="1" baseline="30000" dirty="0">
                <a:solidFill>
                  <a:srgbClr val="0F6832"/>
                </a:solidFill>
              </a:rPr>
              <a:t>I have no conflicts of interest to declare</a:t>
            </a:r>
          </a:p>
        </p:txBody>
      </p:sp>
    </p:spTree>
    <p:extLst>
      <p:ext uri="{BB962C8B-B14F-4D97-AF65-F5344CB8AC3E}">
        <p14:creationId xmlns:p14="http://schemas.microsoft.com/office/powerpoint/2010/main" val="254309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655" y="1032111"/>
            <a:ext cx="12626907" cy="635239"/>
          </a:xfrm>
          <a:prstGeom prst="rect">
            <a:avLst/>
          </a:prstGeom>
          <a:noFill/>
        </p:spPr>
        <p:txBody>
          <a:bodyPr wrap="square" rtlCol="0">
            <a:spAutoFit/>
          </a:bodyPr>
          <a:lstStyle/>
          <a:p>
            <a:r>
              <a:rPr lang="en-US" sz="3528" dirty="0"/>
              <a:t>HEADING TO GO HERE</a:t>
            </a:r>
          </a:p>
        </p:txBody>
      </p:sp>
      <p:sp>
        <p:nvSpPr>
          <p:cNvPr id="5" name="TextBox 4"/>
          <p:cNvSpPr txBox="1"/>
          <p:nvPr/>
        </p:nvSpPr>
        <p:spPr>
          <a:xfrm>
            <a:off x="285655" y="2262186"/>
            <a:ext cx="4732345" cy="2626040"/>
          </a:xfrm>
          <a:prstGeom prst="rect">
            <a:avLst/>
          </a:prstGeom>
          <a:noFill/>
        </p:spPr>
        <p:txBody>
          <a:bodyPr wrap="square" rtlCol="0">
            <a:spAutoFit/>
          </a:bodyPr>
          <a:lstStyle/>
          <a:p>
            <a:r>
              <a:rPr lang="en-GB" sz="3528" i="1" baseline="30000" dirty="0">
                <a:solidFill>
                  <a:srgbClr val="0F6832"/>
                </a:solidFill>
              </a:rPr>
              <a:t>This template has been formatted to help with your presentation, but feel free to use your preferred format or your organisation’s template if you prefer.</a:t>
            </a:r>
          </a:p>
          <a:p>
            <a:endParaRPr lang="en-GB" sz="3528" i="1" baseline="30000" dirty="0">
              <a:solidFill>
                <a:srgbClr val="0F6832"/>
              </a:solidFill>
            </a:endParaRPr>
          </a:p>
          <a:p>
            <a:r>
              <a:rPr lang="en-GB" sz="3528" i="1" baseline="30000" dirty="0">
                <a:solidFill>
                  <a:srgbClr val="0F6832"/>
                </a:solidFill>
              </a:rPr>
              <a:t>It is a guide should you need it.</a:t>
            </a:r>
          </a:p>
        </p:txBody>
      </p:sp>
      <p:sp>
        <p:nvSpPr>
          <p:cNvPr id="7" name="TextBox 6"/>
          <p:cNvSpPr txBox="1"/>
          <p:nvPr/>
        </p:nvSpPr>
        <p:spPr>
          <a:xfrm>
            <a:off x="6109190" y="2085274"/>
            <a:ext cx="6803372" cy="1540165"/>
          </a:xfrm>
          <a:prstGeom prst="rect">
            <a:avLst/>
          </a:prstGeom>
          <a:noFill/>
        </p:spPr>
        <p:txBody>
          <a:bodyPr wrap="square" rtlCol="0">
            <a:spAutoFit/>
          </a:bodyPr>
          <a:lstStyle/>
          <a:p>
            <a:pPr marL="342900" indent="-342900">
              <a:buFont typeface="Arial" panose="020B0604020202020204" pitchFamily="34" charset="0"/>
              <a:buChar char="•"/>
            </a:pPr>
            <a:r>
              <a:rPr lang="en-US" sz="2352" dirty="0"/>
              <a:t>XXX</a:t>
            </a:r>
          </a:p>
          <a:p>
            <a:pPr marL="342900" indent="-342900">
              <a:buFont typeface="Arial" panose="020B0604020202020204" pitchFamily="34" charset="0"/>
              <a:buChar char="•"/>
            </a:pPr>
            <a:r>
              <a:rPr lang="en-US" sz="2352" dirty="0"/>
              <a:t>XXX</a:t>
            </a:r>
          </a:p>
          <a:p>
            <a:pPr marL="342900" indent="-342900">
              <a:buFont typeface="Arial" panose="020B0604020202020204" pitchFamily="34" charset="0"/>
              <a:buChar char="•"/>
            </a:pPr>
            <a:r>
              <a:rPr lang="en-US" sz="2352" dirty="0"/>
              <a:t>XXXX</a:t>
            </a:r>
          </a:p>
          <a:p>
            <a:pPr marL="342900" indent="-342900">
              <a:buFont typeface="Arial" panose="020B0604020202020204" pitchFamily="34" charset="0"/>
              <a:buChar char="•"/>
            </a:pPr>
            <a:endParaRPr lang="en-US" sz="2352" dirty="0"/>
          </a:p>
        </p:txBody>
      </p:sp>
    </p:spTree>
    <p:extLst>
      <p:ext uri="{BB962C8B-B14F-4D97-AF65-F5344CB8AC3E}">
        <p14:creationId xmlns:p14="http://schemas.microsoft.com/office/powerpoint/2010/main" val="14297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655" y="1032111"/>
            <a:ext cx="12626907" cy="635239"/>
          </a:xfrm>
          <a:prstGeom prst="rect">
            <a:avLst/>
          </a:prstGeom>
          <a:noFill/>
        </p:spPr>
        <p:txBody>
          <a:bodyPr wrap="square" rtlCol="0">
            <a:spAutoFit/>
          </a:bodyPr>
          <a:lstStyle/>
          <a:p>
            <a:r>
              <a:rPr lang="en-US" sz="3528" dirty="0"/>
              <a:t>HEADING TO GO HERE</a:t>
            </a:r>
          </a:p>
        </p:txBody>
      </p:sp>
      <p:sp>
        <p:nvSpPr>
          <p:cNvPr id="5" name="TextBox 4"/>
          <p:cNvSpPr txBox="1"/>
          <p:nvPr/>
        </p:nvSpPr>
        <p:spPr>
          <a:xfrm>
            <a:off x="285655" y="2262186"/>
            <a:ext cx="4732345" cy="2987997"/>
          </a:xfrm>
          <a:prstGeom prst="rect">
            <a:avLst/>
          </a:prstGeom>
          <a:noFill/>
        </p:spPr>
        <p:txBody>
          <a:bodyPr wrap="square" rtlCol="0">
            <a:spAutoFit/>
          </a:bodyPr>
          <a:lstStyle/>
          <a:p>
            <a:r>
              <a:rPr lang="en-GB" sz="3528" i="1" baseline="30000" dirty="0" err="1">
                <a:solidFill>
                  <a:srgbClr val="0F6832"/>
                </a:solidFill>
              </a:rPr>
              <a:t>Cepuditis</a:t>
            </a:r>
            <a:r>
              <a:rPr lang="en-GB" sz="3528" i="1" baseline="30000" dirty="0">
                <a:solidFill>
                  <a:srgbClr val="0F6832"/>
                </a:solidFill>
              </a:rPr>
              <a:t> pa sit et </a:t>
            </a:r>
            <a:r>
              <a:rPr lang="en-GB" sz="3528" i="1" baseline="30000" dirty="0" err="1">
                <a:solidFill>
                  <a:srgbClr val="0F6832"/>
                </a:solidFill>
              </a:rPr>
              <a:t>velest</a:t>
            </a:r>
            <a:r>
              <a:rPr lang="en-GB" sz="3528" i="1" baseline="30000" dirty="0">
                <a:solidFill>
                  <a:srgbClr val="0F6832"/>
                </a:solidFill>
              </a:rPr>
              <a:t>, </a:t>
            </a:r>
            <a:r>
              <a:rPr lang="en-GB" sz="3528" i="1" baseline="30000" dirty="0" err="1">
                <a:solidFill>
                  <a:srgbClr val="0F6832"/>
                </a:solidFill>
              </a:rPr>
              <a:t>sedi</a:t>
            </a:r>
            <a:r>
              <a:rPr lang="en-GB" sz="3528" i="1" baseline="30000" dirty="0">
                <a:solidFill>
                  <a:srgbClr val="0F6832"/>
                </a:solidFill>
              </a:rPr>
              <a:t> </a:t>
            </a:r>
            <a:r>
              <a:rPr lang="en-GB" sz="3528" i="1" baseline="30000" dirty="0" err="1">
                <a:solidFill>
                  <a:srgbClr val="0F6832"/>
                </a:solidFill>
              </a:rPr>
              <a:t>doluptam</a:t>
            </a:r>
            <a:r>
              <a:rPr lang="en-GB" sz="3528" i="1" baseline="30000" dirty="0">
                <a:solidFill>
                  <a:srgbClr val="0F6832"/>
                </a:solidFill>
              </a:rPr>
              <a:t> </a:t>
            </a:r>
            <a:r>
              <a:rPr lang="en-GB" sz="3528" i="1" baseline="30000" dirty="0" err="1">
                <a:solidFill>
                  <a:srgbClr val="0F6832"/>
                </a:solidFill>
              </a:rPr>
              <a:t>aut</a:t>
            </a:r>
            <a:r>
              <a:rPr lang="en-GB" sz="3528" i="1" baseline="30000" dirty="0">
                <a:solidFill>
                  <a:srgbClr val="0F6832"/>
                </a:solidFill>
              </a:rPr>
              <a:t> </a:t>
            </a:r>
            <a:r>
              <a:rPr lang="en-GB" sz="3528" i="1" baseline="30000" dirty="0" err="1">
                <a:solidFill>
                  <a:srgbClr val="0F6832"/>
                </a:solidFill>
              </a:rPr>
              <a:t>estorep</a:t>
            </a:r>
            <a:r>
              <a:rPr lang="en-GB" sz="3528" i="1" baseline="30000" dirty="0">
                <a:solidFill>
                  <a:srgbClr val="0F6832"/>
                </a:solidFill>
              </a:rPr>
              <a:t> </a:t>
            </a:r>
            <a:r>
              <a:rPr lang="en-GB" sz="3528" i="1" baseline="30000" dirty="0" err="1">
                <a:solidFill>
                  <a:srgbClr val="0F6832"/>
                </a:solidFill>
              </a:rPr>
              <a:t>repudaero</a:t>
            </a:r>
            <a:r>
              <a:rPr lang="en-GB" sz="3528" i="1" baseline="30000" dirty="0">
                <a:solidFill>
                  <a:srgbClr val="0F6832"/>
                </a:solidFill>
              </a:rPr>
              <a:t> et </a:t>
            </a:r>
            <a:r>
              <a:rPr lang="en-GB" sz="3528" i="1" baseline="30000" dirty="0" err="1">
                <a:solidFill>
                  <a:srgbClr val="0F6832"/>
                </a:solidFill>
              </a:rPr>
              <a:t>magnienda</a:t>
            </a:r>
            <a:r>
              <a:rPr lang="en-GB" sz="3528" i="1" baseline="30000" dirty="0">
                <a:solidFill>
                  <a:srgbClr val="0F6832"/>
                </a:solidFill>
              </a:rPr>
              <a:t> sin </a:t>
            </a:r>
            <a:r>
              <a:rPr lang="en-GB" sz="3528" i="1" baseline="30000" dirty="0" err="1">
                <a:solidFill>
                  <a:srgbClr val="0F6832"/>
                </a:solidFill>
              </a:rPr>
              <a:t>plibus</a:t>
            </a:r>
            <a:r>
              <a:rPr lang="en-GB" sz="3528" i="1" baseline="30000" dirty="0">
                <a:solidFill>
                  <a:srgbClr val="0F6832"/>
                </a:solidFill>
              </a:rPr>
              <a:t> </a:t>
            </a:r>
            <a:r>
              <a:rPr lang="en-GB" sz="3528" i="1" baseline="30000" dirty="0" err="1">
                <a:solidFill>
                  <a:srgbClr val="0F6832"/>
                </a:solidFill>
              </a:rPr>
              <a:t>nonseditis</a:t>
            </a:r>
            <a:r>
              <a:rPr lang="en-GB" sz="3528" i="1" baseline="30000" dirty="0">
                <a:solidFill>
                  <a:srgbClr val="0F6832"/>
                </a:solidFill>
              </a:rPr>
              <a:t> et </a:t>
            </a:r>
            <a:r>
              <a:rPr lang="en-GB" sz="3528" i="1" baseline="30000" dirty="0" err="1">
                <a:solidFill>
                  <a:srgbClr val="0F6832"/>
                </a:solidFill>
              </a:rPr>
              <a:t>aut</a:t>
            </a:r>
            <a:r>
              <a:rPr lang="en-GB" sz="3528" i="1" baseline="30000" dirty="0">
                <a:solidFill>
                  <a:srgbClr val="0F6832"/>
                </a:solidFill>
              </a:rPr>
              <a:t> et </a:t>
            </a:r>
            <a:r>
              <a:rPr lang="en-GB" sz="3528" i="1" baseline="30000" dirty="0" err="1">
                <a:solidFill>
                  <a:srgbClr val="0F6832"/>
                </a:solidFill>
              </a:rPr>
              <a:t>acia</a:t>
            </a:r>
            <a:r>
              <a:rPr lang="en-GB" sz="3528" i="1" baseline="30000" dirty="0">
                <a:solidFill>
                  <a:srgbClr val="0F6832"/>
                </a:solidFill>
              </a:rPr>
              <a:t> </a:t>
            </a:r>
            <a:r>
              <a:rPr lang="en-GB" sz="3528" i="1" baseline="30000" dirty="0" err="1">
                <a:solidFill>
                  <a:srgbClr val="0F6832"/>
                </a:solidFill>
              </a:rPr>
              <a:t>consequae</a:t>
            </a:r>
            <a:r>
              <a:rPr lang="en-GB" sz="3528" i="1" baseline="30000" dirty="0">
                <a:solidFill>
                  <a:srgbClr val="0F6832"/>
                </a:solidFill>
              </a:rPr>
              <a:t> </a:t>
            </a:r>
            <a:r>
              <a:rPr lang="en-GB" sz="3528" i="1" baseline="30000" dirty="0" err="1">
                <a:solidFill>
                  <a:srgbClr val="0F6832"/>
                </a:solidFill>
              </a:rPr>
              <a:t>nis</a:t>
            </a:r>
            <a:r>
              <a:rPr lang="en-GB" sz="3528" i="1" baseline="30000" dirty="0">
                <a:solidFill>
                  <a:srgbClr val="0F6832"/>
                </a:solidFill>
              </a:rPr>
              <a:t> sus ad </a:t>
            </a:r>
            <a:r>
              <a:rPr lang="en-GB" sz="3528" i="1" baseline="30000" dirty="0" err="1">
                <a:solidFill>
                  <a:srgbClr val="0F6832"/>
                </a:solidFill>
              </a:rPr>
              <a:t>quatque</a:t>
            </a:r>
            <a:r>
              <a:rPr lang="en-GB" sz="3528" i="1" baseline="30000" dirty="0">
                <a:solidFill>
                  <a:srgbClr val="0F6832"/>
                </a:solidFill>
              </a:rPr>
              <a:t> pa </a:t>
            </a:r>
            <a:r>
              <a:rPr lang="en-GB" sz="3528" i="1" baseline="30000" dirty="0" err="1">
                <a:solidFill>
                  <a:srgbClr val="0F6832"/>
                </a:solidFill>
              </a:rPr>
              <a:t>sitibus</a:t>
            </a:r>
            <a:r>
              <a:rPr lang="en-GB" sz="3528" i="1" baseline="30000" dirty="0">
                <a:solidFill>
                  <a:srgbClr val="0F6832"/>
                </a:solidFill>
              </a:rPr>
              <a:t> </a:t>
            </a:r>
            <a:r>
              <a:rPr lang="en-GB" sz="3528" i="1" baseline="30000" dirty="0" err="1">
                <a:solidFill>
                  <a:srgbClr val="0F6832"/>
                </a:solidFill>
              </a:rPr>
              <a:t>reiunt</a:t>
            </a:r>
            <a:r>
              <a:rPr lang="en-GB" sz="3528" i="1" baseline="30000" dirty="0">
                <a:solidFill>
                  <a:srgbClr val="0F6832"/>
                </a:solidFill>
              </a:rPr>
              <a:t>, </a:t>
            </a:r>
            <a:r>
              <a:rPr lang="en-GB" sz="3528" i="1" baseline="30000" dirty="0" err="1">
                <a:solidFill>
                  <a:srgbClr val="0F6832"/>
                </a:solidFill>
              </a:rPr>
              <a:t>offictota</a:t>
            </a:r>
            <a:r>
              <a:rPr lang="en-GB" sz="3528" i="1" baseline="30000" dirty="0">
                <a:solidFill>
                  <a:srgbClr val="0F6832"/>
                </a:solidFill>
              </a:rPr>
              <a:t> </a:t>
            </a:r>
            <a:r>
              <a:rPr lang="en-GB" sz="3528" i="1" baseline="30000" dirty="0" err="1">
                <a:solidFill>
                  <a:srgbClr val="0F6832"/>
                </a:solidFill>
              </a:rPr>
              <a:t>dest</a:t>
            </a:r>
            <a:r>
              <a:rPr lang="en-GB" sz="3528" i="1" baseline="30000" dirty="0">
                <a:solidFill>
                  <a:srgbClr val="0F6832"/>
                </a:solidFill>
              </a:rPr>
              <a:t> </a:t>
            </a:r>
            <a:r>
              <a:rPr lang="en-GB" sz="3528" i="1" baseline="30000" dirty="0" err="1">
                <a:solidFill>
                  <a:srgbClr val="0F6832"/>
                </a:solidFill>
              </a:rPr>
              <a:t>enes</a:t>
            </a:r>
            <a:r>
              <a:rPr lang="en-GB" sz="3528" i="1" baseline="30000" dirty="0">
                <a:solidFill>
                  <a:srgbClr val="0F6832"/>
                </a:solidFill>
              </a:rPr>
              <a:t> </a:t>
            </a:r>
            <a:r>
              <a:rPr lang="en-GB" sz="3528" i="1" baseline="30000" dirty="0" err="1">
                <a:solidFill>
                  <a:srgbClr val="0F6832"/>
                </a:solidFill>
              </a:rPr>
              <a:t>endae</a:t>
            </a:r>
            <a:r>
              <a:rPr lang="en-GB" sz="3528" i="1" baseline="30000" dirty="0">
                <a:solidFill>
                  <a:srgbClr val="0F6832"/>
                </a:solidFill>
              </a:rPr>
              <a:t> et, </a:t>
            </a:r>
            <a:r>
              <a:rPr lang="en-GB" sz="3528" i="1" baseline="30000" dirty="0" err="1">
                <a:solidFill>
                  <a:srgbClr val="0F6832"/>
                </a:solidFill>
              </a:rPr>
              <a:t>vel</a:t>
            </a:r>
            <a:r>
              <a:rPr lang="en-GB" sz="3528" i="1" baseline="30000" dirty="0">
                <a:solidFill>
                  <a:srgbClr val="0F6832"/>
                </a:solidFill>
              </a:rPr>
              <a:t> </a:t>
            </a:r>
            <a:r>
              <a:rPr lang="en-GB" sz="3528" i="1" baseline="30000" dirty="0" err="1">
                <a:solidFill>
                  <a:srgbClr val="0F6832"/>
                </a:solidFill>
              </a:rPr>
              <a:t>molo</a:t>
            </a:r>
            <a:r>
              <a:rPr lang="en-GB" sz="3528" i="1" baseline="30000" dirty="0">
                <a:solidFill>
                  <a:srgbClr val="0F6832"/>
                </a:solidFill>
              </a:rPr>
              <a:t> </a:t>
            </a:r>
            <a:r>
              <a:rPr lang="en-GB" sz="3528" i="1" baseline="30000" dirty="0" err="1">
                <a:solidFill>
                  <a:srgbClr val="0F6832"/>
                </a:solidFill>
              </a:rPr>
              <a:t>odia</a:t>
            </a:r>
            <a:r>
              <a:rPr lang="en-GB" sz="3528" i="1" baseline="30000" dirty="0">
                <a:solidFill>
                  <a:srgbClr val="0F6832"/>
                </a:solidFill>
              </a:rPr>
              <a:t> </a:t>
            </a:r>
            <a:r>
              <a:rPr lang="en-GB" sz="3528" i="1" baseline="30000" dirty="0" err="1">
                <a:solidFill>
                  <a:srgbClr val="0F6832"/>
                </a:solidFill>
              </a:rPr>
              <a:t>sanda</a:t>
            </a:r>
            <a:r>
              <a:rPr lang="en-GB" sz="3528" i="1" baseline="30000" dirty="0">
                <a:solidFill>
                  <a:srgbClr val="0F6832"/>
                </a:solidFill>
              </a:rPr>
              <a:t> </a:t>
            </a:r>
            <a:r>
              <a:rPr lang="en-GB" sz="3528" i="1" baseline="30000" dirty="0" err="1">
                <a:solidFill>
                  <a:srgbClr val="0F6832"/>
                </a:solidFill>
              </a:rPr>
              <a:t>corrum</a:t>
            </a:r>
            <a:r>
              <a:rPr lang="en-GB" sz="3528" i="1" baseline="30000" dirty="0">
                <a:solidFill>
                  <a:srgbClr val="0F6832"/>
                </a:solidFill>
              </a:rPr>
              <a:t> </a:t>
            </a:r>
            <a:r>
              <a:rPr lang="en-GB" sz="3528" i="1" baseline="30000" dirty="0" err="1">
                <a:solidFill>
                  <a:srgbClr val="0F6832"/>
                </a:solidFill>
              </a:rPr>
              <a:t>velectinis</a:t>
            </a:r>
            <a:r>
              <a:rPr lang="en-GB" sz="3528" i="1" baseline="30000" dirty="0">
                <a:solidFill>
                  <a:srgbClr val="0F6832"/>
                </a:solidFill>
              </a:rPr>
              <a:t> </a:t>
            </a:r>
            <a:r>
              <a:rPr lang="en-GB" sz="3528" i="1" baseline="30000" dirty="0" err="1">
                <a:solidFill>
                  <a:srgbClr val="0F6832"/>
                </a:solidFill>
              </a:rPr>
              <a:t>aut</a:t>
            </a:r>
            <a:r>
              <a:rPr lang="en-GB" sz="3528" i="1" baseline="30000" dirty="0">
                <a:solidFill>
                  <a:srgbClr val="0F6832"/>
                </a:solidFill>
              </a:rPr>
              <a:t> </a:t>
            </a:r>
            <a:r>
              <a:rPr lang="en-GB" sz="3528" i="1" baseline="30000" dirty="0" err="1">
                <a:solidFill>
                  <a:srgbClr val="0F6832"/>
                </a:solidFill>
              </a:rPr>
              <a:t>quas</a:t>
            </a:r>
            <a:r>
              <a:rPr lang="en-GB" sz="3528" i="1" baseline="30000" dirty="0">
                <a:solidFill>
                  <a:srgbClr val="0F6832"/>
                </a:solidFill>
              </a:rPr>
              <a:t> quam lat.</a:t>
            </a:r>
          </a:p>
        </p:txBody>
      </p:sp>
      <p:sp>
        <p:nvSpPr>
          <p:cNvPr id="6" name="TextBox 5"/>
          <p:cNvSpPr txBox="1"/>
          <p:nvPr/>
        </p:nvSpPr>
        <p:spPr>
          <a:xfrm>
            <a:off x="5523077" y="2262187"/>
            <a:ext cx="3458674" cy="4314836"/>
          </a:xfrm>
          <a:prstGeom prst="rect">
            <a:avLst/>
          </a:prstGeom>
          <a:noFill/>
        </p:spPr>
        <p:txBody>
          <a:bodyPr wrap="square" rtlCol="0">
            <a:spAutoFit/>
          </a:bodyPr>
          <a:lstStyle/>
          <a:p>
            <a:r>
              <a:rPr lang="en-GB" sz="2352" baseline="30000" dirty="0" err="1"/>
              <a:t>Cepuditis</a:t>
            </a:r>
            <a:r>
              <a:rPr lang="en-GB" sz="2352" baseline="30000" dirty="0"/>
              <a:t> pa sit et </a:t>
            </a:r>
            <a:r>
              <a:rPr lang="en-GB" sz="2352" baseline="30000" dirty="0" err="1"/>
              <a:t>velest</a:t>
            </a:r>
            <a:r>
              <a:rPr lang="en-GB" sz="2352" baseline="30000" dirty="0"/>
              <a:t>, </a:t>
            </a:r>
            <a:r>
              <a:rPr lang="en-GB" sz="2352" baseline="30000" dirty="0" err="1"/>
              <a:t>sedi</a:t>
            </a:r>
            <a:r>
              <a:rPr lang="en-GB" sz="2352" baseline="30000" dirty="0"/>
              <a:t> </a:t>
            </a:r>
            <a:r>
              <a:rPr lang="en-GB" sz="2352" baseline="30000" dirty="0" err="1"/>
              <a:t>doluptam</a:t>
            </a:r>
            <a:r>
              <a:rPr lang="en-GB" sz="2352" baseline="30000" dirty="0"/>
              <a:t> </a:t>
            </a:r>
            <a:r>
              <a:rPr lang="en-GB" sz="2352" baseline="30000" dirty="0" err="1"/>
              <a:t>aut</a:t>
            </a:r>
            <a:r>
              <a:rPr lang="en-GB" sz="2352" baseline="30000" dirty="0"/>
              <a:t> </a:t>
            </a:r>
            <a:r>
              <a:rPr lang="en-GB" sz="2352" baseline="30000" dirty="0" err="1"/>
              <a:t>estorep</a:t>
            </a:r>
            <a:r>
              <a:rPr lang="en-GB" sz="2352" baseline="30000" dirty="0"/>
              <a:t> </a:t>
            </a:r>
            <a:r>
              <a:rPr lang="en-GB" sz="2352" baseline="30000" dirty="0" err="1"/>
              <a:t>repudaero</a:t>
            </a:r>
            <a:r>
              <a:rPr lang="en-GB" sz="2352" baseline="30000" dirty="0"/>
              <a:t> et </a:t>
            </a:r>
            <a:r>
              <a:rPr lang="en-GB" sz="2352" baseline="30000" dirty="0" err="1"/>
              <a:t>magnienda</a:t>
            </a:r>
            <a:r>
              <a:rPr lang="en-GB" sz="2352" baseline="30000" dirty="0"/>
              <a:t> sin </a:t>
            </a:r>
            <a:r>
              <a:rPr lang="en-GB" sz="2352" baseline="30000" dirty="0" err="1"/>
              <a:t>plibus</a:t>
            </a:r>
            <a:r>
              <a:rPr lang="en-GB" sz="2352" baseline="30000" dirty="0"/>
              <a:t> </a:t>
            </a:r>
            <a:r>
              <a:rPr lang="en-GB" sz="2352" baseline="30000" dirty="0" err="1"/>
              <a:t>nonseditis</a:t>
            </a:r>
            <a:r>
              <a:rPr lang="en-GB" sz="2352" baseline="30000" dirty="0"/>
              <a:t> et </a:t>
            </a:r>
            <a:r>
              <a:rPr lang="en-GB" sz="2352" baseline="30000" dirty="0" err="1"/>
              <a:t>aut</a:t>
            </a:r>
            <a:r>
              <a:rPr lang="en-GB" sz="2352" baseline="30000" dirty="0"/>
              <a:t> et </a:t>
            </a:r>
            <a:r>
              <a:rPr lang="en-GB" sz="2352" baseline="30000" dirty="0" err="1"/>
              <a:t>acia</a:t>
            </a:r>
            <a:r>
              <a:rPr lang="en-GB" sz="2352" baseline="30000" dirty="0"/>
              <a:t> </a:t>
            </a:r>
            <a:r>
              <a:rPr lang="en-GB" sz="2352" baseline="30000" dirty="0" err="1"/>
              <a:t>consequae</a:t>
            </a:r>
            <a:r>
              <a:rPr lang="en-GB" sz="2352" baseline="30000" dirty="0"/>
              <a:t> </a:t>
            </a:r>
            <a:r>
              <a:rPr lang="en-GB" sz="2352" baseline="30000" dirty="0" err="1"/>
              <a:t>nis</a:t>
            </a:r>
            <a:r>
              <a:rPr lang="en-GB" sz="2352" baseline="30000" dirty="0"/>
              <a:t> sus ad </a:t>
            </a:r>
            <a:r>
              <a:rPr lang="en-GB" sz="2352" baseline="30000" dirty="0" err="1"/>
              <a:t>quatque</a:t>
            </a:r>
            <a:r>
              <a:rPr lang="en-GB" sz="2352" baseline="30000" dirty="0"/>
              <a:t> pa </a:t>
            </a:r>
            <a:r>
              <a:rPr lang="en-GB" sz="2352" baseline="30000" dirty="0" err="1"/>
              <a:t>sitibus</a:t>
            </a:r>
            <a:r>
              <a:rPr lang="en-GB" sz="2352" baseline="30000" dirty="0"/>
              <a:t> </a:t>
            </a:r>
            <a:r>
              <a:rPr lang="en-GB" sz="2352" baseline="30000" dirty="0" err="1"/>
              <a:t>reiunt</a:t>
            </a:r>
            <a:r>
              <a:rPr lang="en-GB" sz="2352" baseline="30000" dirty="0"/>
              <a:t>, </a:t>
            </a:r>
            <a:r>
              <a:rPr lang="en-GB" sz="2352" baseline="30000" dirty="0" err="1"/>
              <a:t>offictota</a:t>
            </a:r>
            <a:r>
              <a:rPr lang="en-GB" sz="2352" baseline="30000" dirty="0"/>
              <a:t> </a:t>
            </a:r>
            <a:r>
              <a:rPr lang="en-GB" sz="2352" baseline="30000" dirty="0" err="1"/>
              <a:t>dest</a:t>
            </a:r>
            <a:r>
              <a:rPr lang="en-GB" sz="2352" baseline="30000" dirty="0"/>
              <a:t> </a:t>
            </a:r>
            <a:r>
              <a:rPr lang="en-GB" sz="2352" baseline="30000" dirty="0" err="1"/>
              <a:t>enes</a:t>
            </a:r>
            <a:r>
              <a:rPr lang="en-GB" sz="2352" baseline="30000" dirty="0"/>
              <a:t> </a:t>
            </a:r>
            <a:r>
              <a:rPr lang="en-GB" sz="2352" baseline="30000" dirty="0" err="1"/>
              <a:t>endae</a:t>
            </a:r>
            <a:r>
              <a:rPr lang="en-GB" sz="2352" baseline="30000" dirty="0"/>
              <a:t> et, </a:t>
            </a:r>
            <a:r>
              <a:rPr lang="en-GB" sz="2352" baseline="30000" dirty="0" err="1"/>
              <a:t>vel</a:t>
            </a:r>
            <a:r>
              <a:rPr lang="en-GB" sz="2352" baseline="30000" dirty="0"/>
              <a:t> </a:t>
            </a:r>
            <a:r>
              <a:rPr lang="en-GB" sz="2352" baseline="30000" dirty="0" err="1"/>
              <a:t>molo</a:t>
            </a:r>
            <a:r>
              <a:rPr lang="en-GB" sz="2352" baseline="30000" dirty="0"/>
              <a:t> </a:t>
            </a:r>
            <a:r>
              <a:rPr lang="en-GB" sz="2352" baseline="30000" dirty="0" err="1"/>
              <a:t>odia</a:t>
            </a:r>
            <a:r>
              <a:rPr lang="en-GB" sz="2352" baseline="30000" dirty="0"/>
              <a:t> </a:t>
            </a:r>
            <a:r>
              <a:rPr lang="en-GB" sz="2352" baseline="30000" dirty="0" err="1"/>
              <a:t>sanda</a:t>
            </a:r>
            <a:r>
              <a:rPr lang="en-GB" sz="2352" baseline="30000" dirty="0"/>
              <a:t> </a:t>
            </a:r>
            <a:r>
              <a:rPr lang="en-GB" sz="2352" baseline="30000" dirty="0" err="1"/>
              <a:t>corrum</a:t>
            </a:r>
            <a:r>
              <a:rPr lang="en-GB" sz="2352" baseline="30000" dirty="0"/>
              <a:t> </a:t>
            </a:r>
            <a:r>
              <a:rPr lang="en-GB" sz="2352" baseline="30000" dirty="0" err="1"/>
              <a:t>velectinis</a:t>
            </a:r>
            <a:r>
              <a:rPr lang="en-GB" sz="2352" baseline="30000" dirty="0"/>
              <a:t> </a:t>
            </a:r>
            <a:r>
              <a:rPr lang="en-GB" sz="2352" baseline="30000" dirty="0" err="1"/>
              <a:t>aut</a:t>
            </a:r>
            <a:r>
              <a:rPr lang="en-GB" sz="2352" baseline="30000" dirty="0"/>
              <a:t> </a:t>
            </a:r>
            <a:r>
              <a:rPr lang="en-GB" sz="2352" baseline="30000" dirty="0" err="1"/>
              <a:t>quas</a:t>
            </a:r>
            <a:r>
              <a:rPr lang="en-GB" sz="2352" baseline="30000" dirty="0"/>
              <a:t> quam lat. </a:t>
            </a:r>
          </a:p>
          <a:p>
            <a:r>
              <a:rPr lang="en-GB" sz="2352" baseline="30000" dirty="0" err="1"/>
              <a:t>Imporisciis</a:t>
            </a:r>
            <a:r>
              <a:rPr lang="en-GB" sz="2352" baseline="30000" dirty="0"/>
              <a:t> </a:t>
            </a:r>
            <a:r>
              <a:rPr lang="en-GB" sz="2352" baseline="30000" dirty="0" err="1"/>
              <a:t>endi</a:t>
            </a:r>
            <a:r>
              <a:rPr lang="en-GB" sz="2352" baseline="30000" dirty="0"/>
              <a:t> </a:t>
            </a:r>
            <a:r>
              <a:rPr lang="en-GB" sz="2352" baseline="30000" dirty="0" err="1"/>
              <a:t>ullabo</a:t>
            </a:r>
            <a:r>
              <a:rPr lang="en-GB" sz="2352" baseline="30000" dirty="0"/>
              <a:t>.</a:t>
            </a:r>
          </a:p>
          <a:p>
            <a:endParaRPr lang="en-GB" sz="2352" baseline="30000" dirty="0"/>
          </a:p>
          <a:p>
            <a:r>
              <a:rPr lang="en-GB" sz="2352" baseline="30000" dirty="0"/>
              <a:t>Nam </a:t>
            </a:r>
            <a:r>
              <a:rPr lang="en-GB" sz="2352" baseline="30000" dirty="0" err="1"/>
              <a:t>doluptassed</a:t>
            </a:r>
            <a:r>
              <a:rPr lang="en-GB" sz="2352" baseline="30000" dirty="0"/>
              <a:t> </a:t>
            </a:r>
            <a:r>
              <a:rPr lang="en-GB" sz="2352" baseline="30000" dirty="0" err="1"/>
              <a:t>utetur</a:t>
            </a:r>
            <a:r>
              <a:rPr lang="en-GB" sz="2352" baseline="30000" dirty="0"/>
              <a:t>? Qui abo. </a:t>
            </a:r>
            <a:r>
              <a:rPr lang="en-GB" sz="2352" baseline="30000" dirty="0" err="1"/>
              <a:t>Nequatior</a:t>
            </a:r>
            <a:r>
              <a:rPr lang="en-GB" sz="2352" baseline="30000" dirty="0"/>
              <a:t> </a:t>
            </a:r>
            <a:r>
              <a:rPr lang="en-GB" sz="2352" baseline="30000" dirty="0" err="1"/>
              <a:t>adi</a:t>
            </a:r>
            <a:r>
              <a:rPr lang="en-GB" sz="2352" baseline="30000" dirty="0"/>
              <a:t> </a:t>
            </a:r>
            <a:r>
              <a:rPr lang="en-GB" sz="2352" baseline="30000" dirty="0" err="1"/>
              <a:t>simporepero</a:t>
            </a:r>
            <a:r>
              <a:rPr lang="en-GB" sz="2352" baseline="30000" dirty="0"/>
              <a:t> </a:t>
            </a:r>
            <a:r>
              <a:rPr lang="en-GB" sz="2352" baseline="30000" dirty="0" err="1"/>
              <a:t>quodici</a:t>
            </a:r>
            <a:r>
              <a:rPr lang="en-GB" sz="2352" baseline="30000" dirty="0"/>
              <a:t> </a:t>
            </a:r>
            <a:r>
              <a:rPr lang="en-GB" sz="2352" baseline="30000" dirty="0" err="1"/>
              <a:t>minvel</a:t>
            </a:r>
            <a:r>
              <a:rPr lang="en-GB" sz="2352" baseline="30000" dirty="0"/>
              <a:t> </a:t>
            </a:r>
            <a:r>
              <a:rPr lang="en-GB" sz="2352" baseline="30000" dirty="0" err="1"/>
              <a:t>isciiscimus</a:t>
            </a:r>
            <a:r>
              <a:rPr lang="en-GB" sz="2352" baseline="30000" dirty="0"/>
              <a:t>, </a:t>
            </a:r>
            <a:r>
              <a:rPr lang="en-GB" sz="2352" baseline="30000" dirty="0" err="1"/>
              <a:t>volore</a:t>
            </a:r>
            <a:r>
              <a:rPr lang="en-GB" sz="2352" baseline="30000" dirty="0"/>
              <a:t> </a:t>
            </a:r>
            <a:r>
              <a:rPr lang="en-GB" sz="2352" baseline="30000" dirty="0" err="1"/>
              <a:t>lacest</a:t>
            </a:r>
            <a:r>
              <a:rPr lang="en-GB" sz="2352" baseline="30000" dirty="0"/>
              <a:t>, cum, tem. </a:t>
            </a:r>
            <a:r>
              <a:rPr lang="en-GB" sz="2352" baseline="30000" dirty="0" err="1"/>
              <a:t>Molore</a:t>
            </a:r>
            <a:r>
              <a:rPr lang="en-GB" sz="2352" baseline="30000" dirty="0"/>
              <a:t> et </a:t>
            </a:r>
            <a:r>
              <a:rPr lang="en-GB" sz="2352" baseline="30000" dirty="0" err="1"/>
              <a:t>quas</a:t>
            </a:r>
            <a:r>
              <a:rPr lang="en-GB" sz="2352" baseline="30000" dirty="0"/>
              <a:t> </a:t>
            </a:r>
            <a:r>
              <a:rPr lang="en-GB" sz="2352" baseline="30000" dirty="0" err="1"/>
              <a:t>aliquam</a:t>
            </a:r>
            <a:r>
              <a:rPr lang="en-GB" sz="2352" baseline="30000" dirty="0"/>
              <a:t> </a:t>
            </a:r>
            <a:r>
              <a:rPr lang="en-GB" sz="2352" baseline="30000" dirty="0" err="1"/>
              <a:t>ut</a:t>
            </a:r>
            <a:r>
              <a:rPr lang="en-GB" sz="2352" baseline="30000" dirty="0"/>
              <a:t> </a:t>
            </a:r>
            <a:r>
              <a:rPr lang="en-GB" sz="2352" baseline="30000" dirty="0" err="1"/>
              <a:t>eaquibus</a:t>
            </a:r>
            <a:r>
              <a:rPr lang="en-GB" sz="2352" baseline="30000" dirty="0"/>
              <a:t> </a:t>
            </a:r>
            <a:r>
              <a:rPr lang="en-GB" sz="2352" baseline="30000" dirty="0" err="1"/>
              <a:t>ipsa</a:t>
            </a:r>
            <a:r>
              <a:rPr lang="en-GB" sz="2352" baseline="30000" dirty="0"/>
              <a:t> de </a:t>
            </a:r>
            <a:r>
              <a:rPr lang="en-GB" sz="2352" baseline="30000" dirty="0" err="1"/>
              <a:t>pra</a:t>
            </a:r>
            <a:r>
              <a:rPr lang="en-GB" sz="2352" baseline="30000" dirty="0"/>
              <a:t> </a:t>
            </a:r>
            <a:r>
              <a:rPr lang="en-GB" sz="2352" baseline="30000" dirty="0" err="1"/>
              <a:t>volum</a:t>
            </a:r>
            <a:r>
              <a:rPr lang="en-GB" sz="2352" baseline="30000" dirty="0"/>
              <a:t>, </a:t>
            </a:r>
            <a:r>
              <a:rPr lang="en-GB" sz="2352" baseline="30000" dirty="0" err="1"/>
              <a:t>volupide</a:t>
            </a:r>
            <a:r>
              <a:rPr lang="en-GB" sz="2352" baseline="30000" dirty="0"/>
              <a:t> </a:t>
            </a:r>
            <a:r>
              <a:rPr lang="en-GB" sz="2352" baseline="30000" dirty="0" err="1"/>
              <a:t>restiasi</a:t>
            </a:r>
            <a:r>
              <a:rPr lang="en-GB" sz="2352" baseline="30000" dirty="0"/>
              <a:t> re </a:t>
            </a:r>
            <a:r>
              <a:rPr lang="en-GB" sz="2352" baseline="30000" dirty="0" err="1"/>
              <a:t>por</a:t>
            </a:r>
            <a:r>
              <a:rPr lang="en-GB" sz="2352" baseline="30000" dirty="0"/>
              <a:t> </a:t>
            </a:r>
            <a:r>
              <a:rPr lang="en-GB" sz="2352" baseline="30000" dirty="0" err="1"/>
              <a:t>arcimillabo</a:t>
            </a:r>
            <a:r>
              <a:rPr lang="en-GB" sz="2352" baseline="30000" dirty="0"/>
              <a:t>. Obit </a:t>
            </a:r>
            <a:r>
              <a:rPr lang="en-GB" sz="2352" baseline="30000" dirty="0" err="1"/>
              <a:t>eos</a:t>
            </a:r>
            <a:r>
              <a:rPr lang="en-GB" sz="2352" baseline="30000" dirty="0"/>
              <a:t> et </a:t>
            </a:r>
            <a:r>
              <a:rPr lang="en-GB" sz="2352" baseline="30000" dirty="0" err="1"/>
              <a:t>plab</a:t>
            </a:r>
            <a:r>
              <a:rPr lang="en-GB" sz="2352" baseline="30000" dirty="0"/>
              <a:t> </a:t>
            </a:r>
            <a:r>
              <a:rPr lang="en-GB" sz="2352" baseline="30000" dirty="0" err="1"/>
              <a:t>ium</a:t>
            </a:r>
            <a:r>
              <a:rPr lang="en-GB" sz="2352" baseline="30000" dirty="0"/>
              <a:t> </a:t>
            </a:r>
            <a:r>
              <a:rPr lang="en-GB" sz="2352" baseline="30000" dirty="0" err="1"/>
              <a:t>voluptaqui</a:t>
            </a:r>
            <a:r>
              <a:rPr lang="en-GB" sz="2352" baseline="30000" dirty="0"/>
              <a:t> </a:t>
            </a:r>
            <a:r>
              <a:rPr lang="en-GB" sz="2352" baseline="30000" dirty="0" err="1"/>
              <a:t>ulles</a:t>
            </a:r>
            <a:r>
              <a:rPr lang="en-GB" sz="2352" baseline="30000" dirty="0"/>
              <a:t> </a:t>
            </a:r>
            <a:r>
              <a:rPr lang="en-GB" sz="2352" baseline="30000" dirty="0" err="1"/>
              <a:t>dolores</a:t>
            </a:r>
            <a:r>
              <a:rPr lang="en-GB" sz="2352" baseline="30000" dirty="0"/>
              <a:t> </a:t>
            </a:r>
            <a:r>
              <a:rPr lang="en-GB" sz="2352" baseline="30000" dirty="0" err="1"/>
              <a:t>eum</a:t>
            </a:r>
            <a:r>
              <a:rPr lang="en-GB" sz="2352" baseline="30000" dirty="0"/>
              <a:t> </a:t>
            </a:r>
            <a:r>
              <a:rPr lang="en-GB" sz="2352" baseline="30000" dirty="0" err="1"/>
              <a:t>aboreptur</a:t>
            </a:r>
            <a:r>
              <a:rPr lang="en-GB" sz="2352" baseline="30000" dirty="0"/>
              <a:t> </a:t>
            </a:r>
            <a:r>
              <a:rPr lang="en-GB" sz="2352" baseline="30000" dirty="0" err="1"/>
              <a:t>sinihil</a:t>
            </a:r>
            <a:r>
              <a:rPr lang="en-GB" sz="2352" baseline="30000" dirty="0"/>
              <a:t> </a:t>
            </a:r>
            <a:r>
              <a:rPr lang="en-GB" sz="2352" baseline="30000" dirty="0" err="1"/>
              <a:t>enient</a:t>
            </a:r>
            <a:r>
              <a:rPr lang="en-GB" sz="2352" baseline="30000" dirty="0"/>
              <a:t>.</a:t>
            </a:r>
            <a:endParaRPr lang="en-US" sz="2352" dirty="0"/>
          </a:p>
        </p:txBody>
      </p:sp>
      <p:sp>
        <p:nvSpPr>
          <p:cNvPr id="7" name="TextBox 6"/>
          <p:cNvSpPr txBox="1"/>
          <p:nvPr/>
        </p:nvSpPr>
        <p:spPr>
          <a:xfrm>
            <a:off x="9365737" y="2262187"/>
            <a:ext cx="3458674" cy="4314836"/>
          </a:xfrm>
          <a:prstGeom prst="rect">
            <a:avLst/>
          </a:prstGeom>
          <a:noFill/>
        </p:spPr>
        <p:txBody>
          <a:bodyPr wrap="square" rtlCol="0">
            <a:spAutoFit/>
          </a:bodyPr>
          <a:lstStyle/>
          <a:p>
            <a:r>
              <a:rPr lang="en-GB" sz="2352" baseline="30000" dirty="0" err="1"/>
              <a:t>Cepuditis</a:t>
            </a:r>
            <a:r>
              <a:rPr lang="en-GB" sz="2352" baseline="30000" dirty="0"/>
              <a:t> pa sit et </a:t>
            </a:r>
            <a:r>
              <a:rPr lang="en-GB" sz="2352" baseline="30000" dirty="0" err="1"/>
              <a:t>velest</a:t>
            </a:r>
            <a:r>
              <a:rPr lang="en-GB" sz="2352" baseline="30000" dirty="0"/>
              <a:t>, </a:t>
            </a:r>
            <a:r>
              <a:rPr lang="en-GB" sz="2352" baseline="30000" dirty="0" err="1"/>
              <a:t>sedi</a:t>
            </a:r>
            <a:r>
              <a:rPr lang="en-GB" sz="2352" baseline="30000" dirty="0"/>
              <a:t> </a:t>
            </a:r>
            <a:r>
              <a:rPr lang="en-GB" sz="2352" baseline="30000" dirty="0" err="1"/>
              <a:t>doluptam</a:t>
            </a:r>
            <a:r>
              <a:rPr lang="en-GB" sz="2352" baseline="30000" dirty="0"/>
              <a:t> </a:t>
            </a:r>
            <a:r>
              <a:rPr lang="en-GB" sz="2352" baseline="30000" dirty="0" err="1"/>
              <a:t>aut</a:t>
            </a:r>
            <a:r>
              <a:rPr lang="en-GB" sz="2352" baseline="30000" dirty="0"/>
              <a:t> </a:t>
            </a:r>
            <a:r>
              <a:rPr lang="en-GB" sz="2352" baseline="30000" dirty="0" err="1"/>
              <a:t>estorep</a:t>
            </a:r>
            <a:r>
              <a:rPr lang="en-GB" sz="2352" baseline="30000" dirty="0"/>
              <a:t> </a:t>
            </a:r>
            <a:r>
              <a:rPr lang="en-GB" sz="2352" baseline="30000" dirty="0" err="1"/>
              <a:t>repudaero</a:t>
            </a:r>
            <a:r>
              <a:rPr lang="en-GB" sz="2352" baseline="30000" dirty="0"/>
              <a:t> et </a:t>
            </a:r>
            <a:r>
              <a:rPr lang="en-GB" sz="2352" baseline="30000" dirty="0" err="1"/>
              <a:t>magnienda</a:t>
            </a:r>
            <a:r>
              <a:rPr lang="en-GB" sz="2352" baseline="30000" dirty="0"/>
              <a:t> sin </a:t>
            </a:r>
            <a:r>
              <a:rPr lang="en-GB" sz="2352" baseline="30000" dirty="0" err="1"/>
              <a:t>plibus</a:t>
            </a:r>
            <a:r>
              <a:rPr lang="en-GB" sz="2352" baseline="30000" dirty="0"/>
              <a:t> </a:t>
            </a:r>
            <a:r>
              <a:rPr lang="en-GB" sz="2352" baseline="30000" dirty="0" err="1"/>
              <a:t>nonseditis</a:t>
            </a:r>
            <a:r>
              <a:rPr lang="en-GB" sz="2352" baseline="30000" dirty="0"/>
              <a:t> et </a:t>
            </a:r>
            <a:r>
              <a:rPr lang="en-GB" sz="2352" baseline="30000" dirty="0" err="1"/>
              <a:t>aut</a:t>
            </a:r>
            <a:r>
              <a:rPr lang="en-GB" sz="2352" baseline="30000" dirty="0"/>
              <a:t> et </a:t>
            </a:r>
            <a:r>
              <a:rPr lang="en-GB" sz="2352" baseline="30000" dirty="0" err="1"/>
              <a:t>acia</a:t>
            </a:r>
            <a:r>
              <a:rPr lang="en-GB" sz="2352" baseline="30000" dirty="0"/>
              <a:t> </a:t>
            </a:r>
            <a:r>
              <a:rPr lang="en-GB" sz="2352" baseline="30000" dirty="0" err="1"/>
              <a:t>consequae</a:t>
            </a:r>
            <a:r>
              <a:rPr lang="en-GB" sz="2352" baseline="30000" dirty="0"/>
              <a:t> </a:t>
            </a:r>
            <a:r>
              <a:rPr lang="en-GB" sz="2352" baseline="30000" dirty="0" err="1"/>
              <a:t>nis</a:t>
            </a:r>
            <a:r>
              <a:rPr lang="en-GB" sz="2352" baseline="30000" dirty="0"/>
              <a:t> sus ad </a:t>
            </a:r>
            <a:r>
              <a:rPr lang="en-GB" sz="2352" baseline="30000" dirty="0" err="1"/>
              <a:t>quatque</a:t>
            </a:r>
            <a:r>
              <a:rPr lang="en-GB" sz="2352" baseline="30000" dirty="0"/>
              <a:t> pa </a:t>
            </a:r>
            <a:r>
              <a:rPr lang="en-GB" sz="2352" baseline="30000" dirty="0" err="1"/>
              <a:t>sitibus</a:t>
            </a:r>
            <a:r>
              <a:rPr lang="en-GB" sz="2352" baseline="30000" dirty="0"/>
              <a:t> </a:t>
            </a:r>
            <a:r>
              <a:rPr lang="en-GB" sz="2352" baseline="30000" dirty="0" err="1"/>
              <a:t>reiunt</a:t>
            </a:r>
            <a:r>
              <a:rPr lang="en-GB" sz="2352" baseline="30000" dirty="0"/>
              <a:t>, </a:t>
            </a:r>
            <a:r>
              <a:rPr lang="en-GB" sz="2352" baseline="30000" dirty="0" err="1"/>
              <a:t>offictota</a:t>
            </a:r>
            <a:r>
              <a:rPr lang="en-GB" sz="2352" baseline="30000" dirty="0"/>
              <a:t> </a:t>
            </a:r>
            <a:r>
              <a:rPr lang="en-GB" sz="2352" baseline="30000" dirty="0" err="1"/>
              <a:t>dest</a:t>
            </a:r>
            <a:r>
              <a:rPr lang="en-GB" sz="2352" baseline="30000" dirty="0"/>
              <a:t> </a:t>
            </a:r>
            <a:r>
              <a:rPr lang="en-GB" sz="2352" baseline="30000" dirty="0" err="1"/>
              <a:t>enes</a:t>
            </a:r>
            <a:r>
              <a:rPr lang="en-GB" sz="2352" baseline="30000" dirty="0"/>
              <a:t> </a:t>
            </a:r>
            <a:r>
              <a:rPr lang="en-GB" sz="2352" baseline="30000" dirty="0" err="1"/>
              <a:t>endae</a:t>
            </a:r>
            <a:r>
              <a:rPr lang="en-GB" sz="2352" baseline="30000" dirty="0"/>
              <a:t> et, </a:t>
            </a:r>
            <a:r>
              <a:rPr lang="en-GB" sz="2352" baseline="30000" dirty="0" err="1"/>
              <a:t>vel</a:t>
            </a:r>
            <a:r>
              <a:rPr lang="en-GB" sz="2352" baseline="30000" dirty="0"/>
              <a:t> </a:t>
            </a:r>
            <a:r>
              <a:rPr lang="en-GB" sz="2352" baseline="30000" dirty="0" err="1"/>
              <a:t>molo</a:t>
            </a:r>
            <a:r>
              <a:rPr lang="en-GB" sz="2352" baseline="30000" dirty="0"/>
              <a:t> </a:t>
            </a:r>
            <a:r>
              <a:rPr lang="en-GB" sz="2352" baseline="30000" dirty="0" err="1"/>
              <a:t>odia</a:t>
            </a:r>
            <a:r>
              <a:rPr lang="en-GB" sz="2352" baseline="30000" dirty="0"/>
              <a:t> </a:t>
            </a:r>
            <a:r>
              <a:rPr lang="en-GB" sz="2352" baseline="30000" dirty="0" err="1"/>
              <a:t>sanda</a:t>
            </a:r>
            <a:r>
              <a:rPr lang="en-GB" sz="2352" baseline="30000" dirty="0"/>
              <a:t> </a:t>
            </a:r>
            <a:r>
              <a:rPr lang="en-GB" sz="2352" baseline="30000" dirty="0" err="1"/>
              <a:t>corrum</a:t>
            </a:r>
            <a:r>
              <a:rPr lang="en-GB" sz="2352" baseline="30000" dirty="0"/>
              <a:t> </a:t>
            </a:r>
            <a:r>
              <a:rPr lang="en-GB" sz="2352" baseline="30000" dirty="0" err="1"/>
              <a:t>velectinis</a:t>
            </a:r>
            <a:r>
              <a:rPr lang="en-GB" sz="2352" baseline="30000" dirty="0"/>
              <a:t> </a:t>
            </a:r>
            <a:r>
              <a:rPr lang="en-GB" sz="2352" baseline="30000" dirty="0" err="1"/>
              <a:t>aut</a:t>
            </a:r>
            <a:r>
              <a:rPr lang="en-GB" sz="2352" baseline="30000" dirty="0"/>
              <a:t> </a:t>
            </a:r>
            <a:r>
              <a:rPr lang="en-GB" sz="2352" baseline="30000" dirty="0" err="1"/>
              <a:t>quas</a:t>
            </a:r>
            <a:r>
              <a:rPr lang="en-GB" sz="2352" baseline="30000" dirty="0"/>
              <a:t> quam lat. </a:t>
            </a:r>
          </a:p>
          <a:p>
            <a:r>
              <a:rPr lang="en-GB" sz="2352" baseline="30000" dirty="0" err="1"/>
              <a:t>Imporisciis</a:t>
            </a:r>
            <a:r>
              <a:rPr lang="en-GB" sz="2352" baseline="30000" dirty="0"/>
              <a:t> </a:t>
            </a:r>
            <a:r>
              <a:rPr lang="en-GB" sz="2352" baseline="30000" dirty="0" err="1"/>
              <a:t>endi</a:t>
            </a:r>
            <a:r>
              <a:rPr lang="en-GB" sz="2352" baseline="30000" dirty="0"/>
              <a:t> </a:t>
            </a:r>
            <a:r>
              <a:rPr lang="en-GB" sz="2352" baseline="30000" dirty="0" err="1"/>
              <a:t>ullabo</a:t>
            </a:r>
            <a:r>
              <a:rPr lang="en-GB" sz="2352" baseline="30000" dirty="0"/>
              <a:t>.</a:t>
            </a:r>
          </a:p>
          <a:p>
            <a:endParaRPr lang="en-GB" sz="2352" baseline="30000" dirty="0"/>
          </a:p>
          <a:p>
            <a:r>
              <a:rPr lang="en-GB" sz="2352" baseline="30000" dirty="0"/>
              <a:t>Nam </a:t>
            </a:r>
            <a:r>
              <a:rPr lang="en-GB" sz="2352" baseline="30000" dirty="0" err="1"/>
              <a:t>doluptassed</a:t>
            </a:r>
            <a:r>
              <a:rPr lang="en-GB" sz="2352" baseline="30000" dirty="0"/>
              <a:t> </a:t>
            </a:r>
            <a:r>
              <a:rPr lang="en-GB" sz="2352" baseline="30000" dirty="0" err="1"/>
              <a:t>utetur</a:t>
            </a:r>
            <a:r>
              <a:rPr lang="en-GB" sz="2352" baseline="30000" dirty="0"/>
              <a:t>? Qui abo. </a:t>
            </a:r>
            <a:r>
              <a:rPr lang="en-GB" sz="2352" baseline="30000" dirty="0" err="1"/>
              <a:t>Nequatior</a:t>
            </a:r>
            <a:r>
              <a:rPr lang="en-GB" sz="2352" baseline="30000" dirty="0"/>
              <a:t> </a:t>
            </a:r>
            <a:r>
              <a:rPr lang="en-GB" sz="2352" baseline="30000" dirty="0" err="1"/>
              <a:t>adi</a:t>
            </a:r>
            <a:r>
              <a:rPr lang="en-GB" sz="2352" baseline="30000" dirty="0"/>
              <a:t> </a:t>
            </a:r>
            <a:r>
              <a:rPr lang="en-GB" sz="2352" baseline="30000" dirty="0" err="1"/>
              <a:t>simporepero</a:t>
            </a:r>
            <a:r>
              <a:rPr lang="en-GB" sz="2352" baseline="30000" dirty="0"/>
              <a:t> </a:t>
            </a:r>
            <a:r>
              <a:rPr lang="en-GB" sz="2352" baseline="30000" dirty="0" err="1"/>
              <a:t>quodici</a:t>
            </a:r>
            <a:r>
              <a:rPr lang="en-GB" sz="2352" baseline="30000" dirty="0"/>
              <a:t> </a:t>
            </a:r>
            <a:r>
              <a:rPr lang="en-GB" sz="2352" baseline="30000" dirty="0" err="1"/>
              <a:t>minvel</a:t>
            </a:r>
            <a:r>
              <a:rPr lang="en-GB" sz="2352" baseline="30000" dirty="0"/>
              <a:t> </a:t>
            </a:r>
            <a:r>
              <a:rPr lang="en-GB" sz="2352" baseline="30000" dirty="0" err="1"/>
              <a:t>isciiscimus</a:t>
            </a:r>
            <a:r>
              <a:rPr lang="en-GB" sz="2352" baseline="30000" dirty="0"/>
              <a:t>, </a:t>
            </a:r>
            <a:r>
              <a:rPr lang="en-GB" sz="2352" baseline="30000" dirty="0" err="1"/>
              <a:t>volore</a:t>
            </a:r>
            <a:r>
              <a:rPr lang="en-GB" sz="2352" baseline="30000" dirty="0"/>
              <a:t> </a:t>
            </a:r>
            <a:r>
              <a:rPr lang="en-GB" sz="2352" baseline="30000" dirty="0" err="1"/>
              <a:t>lacest</a:t>
            </a:r>
            <a:r>
              <a:rPr lang="en-GB" sz="2352" baseline="30000" dirty="0"/>
              <a:t>, cum, tem. </a:t>
            </a:r>
            <a:r>
              <a:rPr lang="en-GB" sz="2352" baseline="30000" dirty="0" err="1"/>
              <a:t>Molore</a:t>
            </a:r>
            <a:r>
              <a:rPr lang="en-GB" sz="2352" baseline="30000" dirty="0"/>
              <a:t> et </a:t>
            </a:r>
            <a:r>
              <a:rPr lang="en-GB" sz="2352" baseline="30000" dirty="0" err="1"/>
              <a:t>quas</a:t>
            </a:r>
            <a:r>
              <a:rPr lang="en-GB" sz="2352" baseline="30000" dirty="0"/>
              <a:t> </a:t>
            </a:r>
            <a:r>
              <a:rPr lang="en-GB" sz="2352" baseline="30000" dirty="0" err="1"/>
              <a:t>aliquam</a:t>
            </a:r>
            <a:r>
              <a:rPr lang="en-GB" sz="2352" baseline="30000" dirty="0"/>
              <a:t> </a:t>
            </a:r>
            <a:r>
              <a:rPr lang="en-GB" sz="2352" baseline="30000" dirty="0" err="1"/>
              <a:t>ut</a:t>
            </a:r>
            <a:r>
              <a:rPr lang="en-GB" sz="2352" baseline="30000" dirty="0"/>
              <a:t> </a:t>
            </a:r>
            <a:r>
              <a:rPr lang="en-GB" sz="2352" baseline="30000" dirty="0" err="1"/>
              <a:t>eaquibus</a:t>
            </a:r>
            <a:r>
              <a:rPr lang="en-GB" sz="2352" baseline="30000" dirty="0"/>
              <a:t> </a:t>
            </a:r>
            <a:r>
              <a:rPr lang="en-GB" sz="2352" baseline="30000" dirty="0" err="1"/>
              <a:t>ipsa</a:t>
            </a:r>
            <a:r>
              <a:rPr lang="en-GB" sz="2352" baseline="30000" dirty="0"/>
              <a:t> de </a:t>
            </a:r>
            <a:r>
              <a:rPr lang="en-GB" sz="2352" baseline="30000" dirty="0" err="1"/>
              <a:t>pra</a:t>
            </a:r>
            <a:r>
              <a:rPr lang="en-GB" sz="2352" baseline="30000" dirty="0"/>
              <a:t> </a:t>
            </a:r>
            <a:r>
              <a:rPr lang="en-GB" sz="2352" baseline="30000" dirty="0" err="1"/>
              <a:t>volum</a:t>
            </a:r>
            <a:r>
              <a:rPr lang="en-GB" sz="2352" baseline="30000" dirty="0"/>
              <a:t>, </a:t>
            </a:r>
            <a:r>
              <a:rPr lang="en-GB" sz="2352" baseline="30000" dirty="0" err="1"/>
              <a:t>volupide</a:t>
            </a:r>
            <a:r>
              <a:rPr lang="en-GB" sz="2352" baseline="30000" dirty="0"/>
              <a:t> </a:t>
            </a:r>
            <a:r>
              <a:rPr lang="en-GB" sz="2352" baseline="30000" dirty="0" err="1"/>
              <a:t>restiasi</a:t>
            </a:r>
            <a:r>
              <a:rPr lang="en-GB" sz="2352" baseline="30000" dirty="0"/>
              <a:t> re </a:t>
            </a:r>
            <a:r>
              <a:rPr lang="en-GB" sz="2352" baseline="30000" dirty="0" err="1"/>
              <a:t>por</a:t>
            </a:r>
            <a:r>
              <a:rPr lang="en-GB" sz="2352" baseline="30000" dirty="0"/>
              <a:t> </a:t>
            </a:r>
            <a:r>
              <a:rPr lang="en-GB" sz="2352" baseline="30000" dirty="0" err="1"/>
              <a:t>arcimillabo</a:t>
            </a:r>
            <a:r>
              <a:rPr lang="en-GB" sz="2352" baseline="30000" dirty="0"/>
              <a:t>. Obit </a:t>
            </a:r>
            <a:r>
              <a:rPr lang="en-GB" sz="2352" baseline="30000" dirty="0" err="1"/>
              <a:t>eos</a:t>
            </a:r>
            <a:r>
              <a:rPr lang="en-GB" sz="2352" baseline="30000" dirty="0"/>
              <a:t> et </a:t>
            </a:r>
            <a:r>
              <a:rPr lang="en-GB" sz="2352" baseline="30000" dirty="0" err="1"/>
              <a:t>plab</a:t>
            </a:r>
            <a:r>
              <a:rPr lang="en-GB" sz="2352" baseline="30000" dirty="0"/>
              <a:t> </a:t>
            </a:r>
            <a:r>
              <a:rPr lang="en-GB" sz="2352" baseline="30000" dirty="0" err="1"/>
              <a:t>ium</a:t>
            </a:r>
            <a:r>
              <a:rPr lang="en-GB" sz="2352" baseline="30000" dirty="0"/>
              <a:t> </a:t>
            </a:r>
            <a:r>
              <a:rPr lang="en-GB" sz="2352" baseline="30000" dirty="0" err="1"/>
              <a:t>voluptaqui</a:t>
            </a:r>
            <a:r>
              <a:rPr lang="en-GB" sz="2352" baseline="30000" dirty="0"/>
              <a:t> </a:t>
            </a:r>
            <a:r>
              <a:rPr lang="en-GB" sz="2352" baseline="30000" dirty="0" err="1"/>
              <a:t>ulles</a:t>
            </a:r>
            <a:r>
              <a:rPr lang="en-GB" sz="2352" baseline="30000" dirty="0"/>
              <a:t> </a:t>
            </a:r>
            <a:r>
              <a:rPr lang="en-GB" sz="2352" baseline="30000" dirty="0" err="1"/>
              <a:t>dolores</a:t>
            </a:r>
            <a:r>
              <a:rPr lang="en-GB" sz="2352" baseline="30000" dirty="0"/>
              <a:t> </a:t>
            </a:r>
            <a:r>
              <a:rPr lang="en-GB" sz="2352" baseline="30000" dirty="0" err="1"/>
              <a:t>eum</a:t>
            </a:r>
            <a:r>
              <a:rPr lang="en-GB" sz="2352" baseline="30000" dirty="0"/>
              <a:t> </a:t>
            </a:r>
            <a:r>
              <a:rPr lang="en-GB" sz="2352" baseline="30000" dirty="0" err="1"/>
              <a:t>aboreptur</a:t>
            </a:r>
            <a:r>
              <a:rPr lang="en-GB" sz="2352" baseline="30000" dirty="0"/>
              <a:t> </a:t>
            </a:r>
            <a:r>
              <a:rPr lang="en-GB" sz="2352" baseline="30000" dirty="0" err="1"/>
              <a:t>sinihil</a:t>
            </a:r>
            <a:r>
              <a:rPr lang="en-GB" sz="2352" baseline="30000" dirty="0"/>
              <a:t> </a:t>
            </a:r>
            <a:r>
              <a:rPr lang="en-GB" sz="2352" baseline="30000" dirty="0" err="1"/>
              <a:t>enient</a:t>
            </a:r>
            <a:r>
              <a:rPr lang="en-GB" sz="2352" baseline="30000" dirty="0"/>
              <a:t>.</a:t>
            </a:r>
            <a:endParaRPr lang="en-US" sz="2352" dirty="0"/>
          </a:p>
        </p:txBody>
      </p:sp>
    </p:spTree>
    <p:extLst>
      <p:ext uri="{BB962C8B-B14F-4D97-AF65-F5344CB8AC3E}">
        <p14:creationId xmlns:p14="http://schemas.microsoft.com/office/powerpoint/2010/main" val="237135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655" y="1032111"/>
            <a:ext cx="12626907" cy="635239"/>
          </a:xfrm>
          <a:prstGeom prst="rect">
            <a:avLst/>
          </a:prstGeom>
          <a:noFill/>
        </p:spPr>
        <p:txBody>
          <a:bodyPr wrap="square" rtlCol="0">
            <a:spAutoFit/>
          </a:bodyPr>
          <a:lstStyle/>
          <a:p>
            <a:r>
              <a:rPr lang="en-US" sz="3528" dirty="0"/>
              <a:t>HEADING TO GO HERE</a:t>
            </a:r>
          </a:p>
        </p:txBody>
      </p:sp>
      <p:sp>
        <p:nvSpPr>
          <p:cNvPr id="5" name="TextBox 4"/>
          <p:cNvSpPr txBox="1"/>
          <p:nvPr/>
        </p:nvSpPr>
        <p:spPr>
          <a:xfrm>
            <a:off x="285655" y="2262186"/>
            <a:ext cx="4732345" cy="2987997"/>
          </a:xfrm>
          <a:prstGeom prst="rect">
            <a:avLst/>
          </a:prstGeom>
          <a:noFill/>
          <a:ln>
            <a:noFill/>
          </a:ln>
        </p:spPr>
        <p:txBody>
          <a:bodyPr wrap="square" rtlCol="0">
            <a:spAutoFit/>
          </a:bodyPr>
          <a:lstStyle/>
          <a:p>
            <a:r>
              <a:rPr lang="en-GB" sz="3528" i="1" baseline="30000" dirty="0" err="1">
                <a:solidFill>
                  <a:srgbClr val="0F6832"/>
                </a:solidFill>
              </a:rPr>
              <a:t>Cepuditis</a:t>
            </a:r>
            <a:r>
              <a:rPr lang="en-GB" sz="3528" i="1" baseline="30000" dirty="0">
                <a:solidFill>
                  <a:srgbClr val="0F6832"/>
                </a:solidFill>
              </a:rPr>
              <a:t> pa sit et </a:t>
            </a:r>
            <a:r>
              <a:rPr lang="en-GB" sz="3528" i="1" baseline="30000" dirty="0" err="1">
                <a:solidFill>
                  <a:srgbClr val="0F6832"/>
                </a:solidFill>
              </a:rPr>
              <a:t>velest</a:t>
            </a:r>
            <a:r>
              <a:rPr lang="en-GB" sz="3528" i="1" baseline="30000" dirty="0">
                <a:solidFill>
                  <a:srgbClr val="0F6832"/>
                </a:solidFill>
              </a:rPr>
              <a:t>, </a:t>
            </a:r>
            <a:r>
              <a:rPr lang="en-GB" sz="3528" i="1" baseline="30000" dirty="0" err="1">
                <a:solidFill>
                  <a:srgbClr val="0F6832"/>
                </a:solidFill>
              </a:rPr>
              <a:t>sedi</a:t>
            </a:r>
            <a:r>
              <a:rPr lang="en-GB" sz="3528" i="1" baseline="30000" dirty="0">
                <a:solidFill>
                  <a:srgbClr val="0F6832"/>
                </a:solidFill>
              </a:rPr>
              <a:t> </a:t>
            </a:r>
            <a:r>
              <a:rPr lang="en-GB" sz="3528" i="1" baseline="30000" dirty="0" err="1">
                <a:solidFill>
                  <a:srgbClr val="0F6832"/>
                </a:solidFill>
              </a:rPr>
              <a:t>doluptam</a:t>
            </a:r>
            <a:r>
              <a:rPr lang="en-GB" sz="3528" i="1" baseline="30000" dirty="0">
                <a:solidFill>
                  <a:srgbClr val="0F6832"/>
                </a:solidFill>
              </a:rPr>
              <a:t> </a:t>
            </a:r>
            <a:r>
              <a:rPr lang="en-GB" sz="3528" i="1" baseline="30000" dirty="0" err="1">
                <a:solidFill>
                  <a:srgbClr val="0F6832"/>
                </a:solidFill>
              </a:rPr>
              <a:t>aut</a:t>
            </a:r>
            <a:r>
              <a:rPr lang="en-GB" sz="3528" i="1" baseline="30000" dirty="0">
                <a:solidFill>
                  <a:srgbClr val="0F6832"/>
                </a:solidFill>
              </a:rPr>
              <a:t> </a:t>
            </a:r>
            <a:r>
              <a:rPr lang="en-GB" sz="3528" i="1" baseline="30000" dirty="0" err="1">
                <a:solidFill>
                  <a:srgbClr val="0F6832"/>
                </a:solidFill>
              </a:rPr>
              <a:t>estorep</a:t>
            </a:r>
            <a:r>
              <a:rPr lang="en-GB" sz="3528" i="1" baseline="30000" dirty="0">
                <a:solidFill>
                  <a:srgbClr val="0F6832"/>
                </a:solidFill>
              </a:rPr>
              <a:t> </a:t>
            </a:r>
            <a:r>
              <a:rPr lang="en-GB" sz="3528" i="1" baseline="30000" dirty="0" err="1">
                <a:solidFill>
                  <a:srgbClr val="0F6832"/>
                </a:solidFill>
              </a:rPr>
              <a:t>repudaero</a:t>
            </a:r>
            <a:r>
              <a:rPr lang="en-GB" sz="3528" i="1" baseline="30000" dirty="0">
                <a:solidFill>
                  <a:srgbClr val="0F6832"/>
                </a:solidFill>
              </a:rPr>
              <a:t> et </a:t>
            </a:r>
            <a:r>
              <a:rPr lang="en-GB" sz="3528" i="1" baseline="30000" dirty="0" err="1">
                <a:solidFill>
                  <a:srgbClr val="0F6832"/>
                </a:solidFill>
              </a:rPr>
              <a:t>magnienda</a:t>
            </a:r>
            <a:r>
              <a:rPr lang="en-GB" sz="3528" i="1" baseline="30000" dirty="0">
                <a:solidFill>
                  <a:srgbClr val="0F6832"/>
                </a:solidFill>
              </a:rPr>
              <a:t> sin </a:t>
            </a:r>
            <a:r>
              <a:rPr lang="en-GB" sz="3528" i="1" baseline="30000" dirty="0" err="1">
                <a:solidFill>
                  <a:srgbClr val="0F6832"/>
                </a:solidFill>
              </a:rPr>
              <a:t>plibus</a:t>
            </a:r>
            <a:r>
              <a:rPr lang="en-GB" sz="3528" i="1" baseline="30000" dirty="0">
                <a:solidFill>
                  <a:srgbClr val="0F6832"/>
                </a:solidFill>
              </a:rPr>
              <a:t> </a:t>
            </a:r>
            <a:r>
              <a:rPr lang="en-GB" sz="3528" i="1" baseline="30000" dirty="0" err="1">
                <a:solidFill>
                  <a:srgbClr val="0F6832"/>
                </a:solidFill>
              </a:rPr>
              <a:t>nonseditis</a:t>
            </a:r>
            <a:r>
              <a:rPr lang="en-GB" sz="3528" i="1" baseline="30000" dirty="0">
                <a:solidFill>
                  <a:srgbClr val="0F6832"/>
                </a:solidFill>
              </a:rPr>
              <a:t> et </a:t>
            </a:r>
            <a:r>
              <a:rPr lang="en-GB" sz="3528" i="1" baseline="30000" dirty="0" err="1">
                <a:solidFill>
                  <a:srgbClr val="0F6832"/>
                </a:solidFill>
              </a:rPr>
              <a:t>aut</a:t>
            </a:r>
            <a:r>
              <a:rPr lang="en-GB" sz="3528" i="1" baseline="30000" dirty="0">
                <a:solidFill>
                  <a:srgbClr val="0F6832"/>
                </a:solidFill>
              </a:rPr>
              <a:t> et </a:t>
            </a:r>
            <a:r>
              <a:rPr lang="en-GB" sz="3528" i="1" baseline="30000" dirty="0" err="1">
                <a:solidFill>
                  <a:srgbClr val="0F6832"/>
                </a:solidFill>
              </a:rPr>
              <a:t>acia</a:t>
            </a:r>
            <a:r>
              <a:rPr lang="en-GB" sz="3528" i="1" baseline="30000" dirty="0">
                <a:solidFill>
                  <a:srgbClr val="0F6832"/>
                </a:solidFill>
              </a:rPr>
              <a:t> </a:t>
            </a:r>
            <a:r>
              <a:rPr lang="en-GB" sz="3528" i="1" baseline="30000" dirty="0" err="1">
                <a:solidFill>
                  <a:srgbClr val="0F6832"/>
                </a:solidFill>
              </a:rPr>
              <a:t>consequae</a:t>
            </a:r>
            <a:r>
              <a:rPr lang="en-GB" sz="3528" i="1" baseline="30000" dirty="0">
                <a:solidFill>
                  <a:srgbClr val="0F6832"/>
                </a:solidFill>
              </a:rPr>
              <a:t> </a:t>
            </a:r>
            <a:r>
              <a:rPr lang="en-GB" sz="3528" i="1" baseline="30000" dirty="0" err="1">
                <a:solidFill>
                  <a:srgbClr val="0F6832"/>
                </a:solidFill>
              </a:rPr>
              <a:t>nis</a:t>
            </a:r>
            <a:r>
              <a:rPr lang="en-GB" sz="3528" i="1" baseline="30000" dirty="0">
                <a:solidFill>
                  <a:srgbClr val="0F6832"/>
                </a:solidFill>
              </a:rPr>
              <a:t> sus ad </a:t>
            </a:r>
            <a:r>
              <a:rPr lang="en-GB" sz="3528" i="1" baseline="30000" dirty="0" err="1">
                <a:solidFill>
                  <a:srgbClr val="0F6832"/>
                </a:solidFill>
              </a:rPr>
              <a:t>quatque</a:t>
            </a:r>
            <a:r>
              <a:rPr lang="en-GB" sz="3528" i="1" baseline="30000" dirty="0">
                <a:solidFill>
                  <a:srgbClr val="0F6832"/>
                </a:solidFill>
              </a:rPr>
              <a:t> pa </a:t>
            </a:r>
            <a:r>
              <a:rPr lang="en-GB" sz="3528" i="1" baseline="30000" dirty="0" err="1">
                <a:solidFill>
                  <a:srgbClr val="0F6832"/>
                </a:solidFill>
              </a:rPr>
              <a:t>sitibus</a:t>
            </a:r>
            <a:r>
              <a:rPr lang="en-GB" sz="3528" i="1" baseline="30000" dirty="0">
                <a:solidFill>
                  <a:srgbClr val="0F6832"/>
                </a:solidFill>
              </a:rPr>
              <a:t> </a:t>
            </a:r>
            <a:r>
              <a:rPr lang="en-GB" sz="3528" i="1" baseline="30000" dirty="0" err="1">
                <a:solidFill>
                  <a:srgbClr val="0F6832"/>
                </a:solidFill>
              </a:rPr>
              <a:t>reiunt</a:t>
            </a:r>
            <a:r>
              <a:rPr lang="en-GB" sz="3528" i="1" baseline="30000" dirty="0">
                <a:solidFill>
                  <a:srgbClr val="0F6832"/>
                </a:solidFill>
              </a:rPr>
              <a:t>, </a:t>
            </a:r>
            <a:r>
              <a:rPr lang="en-GB" sz="3528" i="1" baseline="30000" dirty="0" err="1">
                <a:solidFill>
                  <a:srgbClr val="0F6832"/>
                </a:solidFill>
              </a:rPr>
              <a:t>offictota</a:t>
            </a:r>
            <a:r>
              <a:rPr lang="en-GB" sz="3528" i="1" baseline="30000" dirty="0">
                <a:solidFill>
                  <a:srgbClr val="0F6832"/>
                </a:solidFill>
              </a:rPr>
              <a:t> </a:t>
            </a:r>
            <a:r>
              <a:rPr lang="en-GB" sz="3528" i="1" baseline="30000" dirty="0" err="1">
                <a:solidFill>
                  <a:srgbClr val="0F6832"/>
                </a:solidFill>
              </a:rPr>
              <a:t>dest</a:t>
            </a:r>
            <a:r>
              <a:rPr lang="en-GB" sz="3528" i="1" baseline="30000" dirty="0">
                <a:solidFill>
                  <a:srgbClr val="0F6832"/>
                </a:solidFill>
              </a:rPr>
              <a:t> </a:t>
            </a:r>
            <a:r>
              <a:rPr lang="en-GB" sz="3528" i="1" baseline="30000" dirty="0" err="1">
                <a:solidFill>
                  <a:srgbClr val="0F6832"/>
                </a:solidFill>
              </a:rPr>
              <a:t>enes</a:t>
            </a:r>
            <a:r>
              <a:rPr lang="en-GB" sz="3528" i="1" baseline="30000" dirty="0">
                <a:solidFill>
                  <a:srgbClr val="0F6832"/>
                </a:solidFill>
              </a:rPr>
              <a:t> </a:t>
            </a:r>
            <a:r>
              <a:rPr lang="en-GB" sz="3528" i="1" baseline="30000" dirty="0" err="1">
                <a:solidFill>
                  <a:srgbClr val="0F6832"/>
                </a:solidFill>
              </a:rPr>
              <a:t>endae</a:t>
            </a:r>
            <a:r>
              <a:rPr lang="en-GB" sz="3528" i="1" baseline="30000" dirty="0">
                <a:solidFill>
                  <a:srgbClr val="0F6832"/>
                </a:solidFill>
              </a:rPr>
              <a:t> et, </a:t>
            </a:r>
            <a:r>
              <a:rPr lang="en-GB" sz="3528" i="1" baseline="30000" dirty="0" err="1">
                <a:solidFill>
                  <a:srgbClr val="0F6832"/>
                </a:solidFill>
              </a:rPr>
              <a:t>vel</a:t>
            </a:r>
            <a:r>
              <a:rPr lang="en-GB" sz="3528" i="1" baseline="30000" dirty="0">
                <a:solidFill>
                  <a:srgbClr val="0F6832"/>
                </a:solidFill>
              </a:rPr>
              <a:t> </a:t>
            </a:r>
            <a:r>
              <a:rPr lang="en-GB" sz="3528" i="1" baseline="30000" dirty="0" err="1">
                <a:solidFill>
                  <a:srgbClr val="0F6832"/>
                </a:solidFill>
              </a:rPr>
              <a:t>molo</a:t>
            </a:r>
            <a:r>
              <a:rPr lang="en-GB" sz="3528" i="1" baseline="30000" dirty="0">
                <a:solidFill>
                  <a:srgbClr val="0F6832"/>
                </a:solidFill>
              </a:rPr>
              <a:t> </a:t>
            </a:r>
            <a:r>
              <a:rPr lang="en-GB" sz="3528" i="1" baseline="30000" dirty="0" err="1">
                <a:solidFill>
                  <a:srgbClr val="0F6832"/>
                </a:solidFill>
              </a:rPr>
              <a:t>odia</a:t>
            </a:r>
            <a:r>
              <a:rPr lang="en-GB" sz="3528" i="1" baseline="30000" dirty="0">
                <a:solidFill>
                  <a:srgbClr val="0F6832"/>
                </a:solidFill>
              </a:rPr>
              <a:t> </a:t>
            </a:r>
            <a:r>
              <a:rPr lang="en-GB" sz="3528" i="1" baseline="30000" dirty="0" err="1">
                <a:solidFill>
                  <a:srgbClr val="0F6832"/>
                </a:solidFill>
              </a:rPr>
              <a:t>sanda</a:t>
            </a:r>
            <a:r>
              <a:rPr lang="en-GB" sz="3528" i="1" baseline="30000" dirty="0">
                <a:solidFill>
                  <a:srgbClr val="0F6832"/>
                </a:solidFill>
              </a:rPr>
              <a:t> </a:t>
            </a:r>
            <a:r>
              <a:rPr lang="en-GB" sz="3528" i="1" baseline="30000" dirty="0" err="1">
                <a:solidFill>
                  <a:srgbClr val="0F6832"/>
                </a:solidFill>
              </a:rPr>
              <a:t>corrum</a:t>
            </a:r>
            <a:r>
              <a:rPr lang="en-GB" sz="3528" i="1" baseline="30000" dirty="0">
                <a:solidFill>
                  <a:srgbClr val="0F6832"/>
                </a:solidFill>
              </a:rPr>
              <a:t> </a:t>
            </a:r>
            <a:r>
              <a:rPr lang="en-GB" sz="3528" i="1" baseline="30000" dirty="0" err="1">
                <a:solidFill>
                  <a:srgbClr val="0F6832"/>
                </a:solidFill>
              </a:rPr>
              <a:t>velectinis</a:t>
            </a:r>
            <a:r>
              <a:rPr lang="en-GB" sz="3528" i="1" baseline="30000" dirty="0">
                <a:solidFill>
                  <a:srgbClr val="0F6832"/>
                </a:solidFill>
              </a:rPr>
              <a:t> </a:t>
            </a:r>
            <a:r>
              <a:rPr lang="en-GB" sz="3528" i="1" baseline="30000" dirty="0" err="1">
                <a:solidFill>
                  <a:srgbClr val="0F6832"/>
                </a:solidFill>
              </a:rPr>
              <a:t>aut</a:t>
            </a:r>
            <a:r>
              <a:rPr lang="en-GB" sz="3528" i="1" baseline="30000" dirty="0">
                <a:solidFill>
                  <a:srgbClr val="0F6832"/>
                </a:solidFill>
              </a:rPr>
              <a:t> </a:t>
            </a:r>
            <a:r>
              <a:rPr lang="en-GB" sz="3528" i="1" baseline="30000" dirty="0" err="1">
                <a:solidFill>
                  <a:srgbClr val="0F6832"/>
                </a:solidFill>
              </a:rPr>
              <a:t>quas</a:t>
            </a:r>
            <a:r>
              <a:rPr lang="en-GB" sz="3528" i="1" baseline="30000" dirty="0">
                <a:solidFill>
                  <a:srgbClr val="0F6832"/>
                </a:solidFill>
              </a:rPr>
              <a:t> quam lat.</a:t>
            </a:r>
          </a:p>
        </p:txBody>
      </p:sp>
      <p:sp>
        <p:nvSpPr>
          <p:cNvPr id="8" name="Rectangle 7"/>
          <p:cNvSpPr/>
          <p:nvPr/>
        </p:nvSpPr>
        <p:spPr>
          <a:xfrm>
            <a:off x="5127800" y="2262187"/>
            <a:ext cx="7894563" cy="422694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46"/>
          </a:p>
        </p:txBody>
      </p:sp>
    </p:spTree>
    <p:extLst>
      <p:ext uri="{BB962C8B-B14F-4D97-AF65-F5344CB8AC3E}">
        <p14:creationId xmlns:p14="http://schemas.microsoft.com/office/powerpoint/2010/main" val="295349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558" y="1032111"/>
            <a:ext cx="12626907" cy="635239"/>
          </a:xfrm>
          <a:prstGeom prst="rect">
            <a:avLst/>
          </a:prstGeom>
          <a:noFill/>
        </p:spPr>
        <p:txBody>
          <a:bodyPr wrap="square" rtlCol="0">
            <a:spAutoFit/>
          </a:bodyPr>
          <a:lstStyle/>
          <a:p>
            <a:r>
              <a:rPr lang="en-US" sz="3528" dirty="0"/>
              <a:t>HEADING TO GO HERE</a:t>
            </a:r>
          </a:p>
        </p:txBody>
      </p:sp>
      <p:sp>
        <p:nvSpPr>
          <p:cNvPr id="10" name="Text Placeholder 9">
            <a:extLst>
              <a:ext uri="{FF2B5EF4-FFF2-40B4-BE49-F238E27FC236}">
                <a16:creationId xmlns:a16="http://schemas.microsoft.com/office/drawing/2014/main" id="{01D2835F-13C3-4D4B-B5C2-8813D6A98C6E}"/>
              </a:ext>
            </a:extLst>
          </p:cNvPr>
          <p:cNvSpPr>
            <a:spLocks noGrp="1"/>
          </p:cNvSpPr>
          <p:nvPr>
            <p:ph type="body" idx="1"/>
          </p:nvPr>
        </p:nvSpPr>
        <p:spPr>
          <a:xfrm>
            <a:off x="381580" y="1830532"/>
            <a:ext cx="5971094" cy="908210"/>
          </a:xfrm>
        </p:spPr>
        <p:txBody>
          <a:bodyPr/>
          <a:lstStyle/>
          <a:p>
            <a:endParaRPr lang="en-GB" dirty="0"/>
          </a:p>
        </p:txBody>
      </p:sp>
      <p:sp>
        <p:nvSpPr>
          <p:cNvPr id="11" name="Content Placeholder 10">
            <a:extLst>
              <a:ext uri="{FF2B5EF4-FFF2-40B4-BE49-F238E27FC236}">
                <a16:creationId xmlns:a16="http://schemas.microsoft.com/office/drawing/2014/main" id="{A18391FB-D201-4B68-B0ED-4FD905887171}"/>
              </a:ext>
            </a:extLst>
          </p:cNvPr>
          <p:cNvSpPr>
            <a:spLocks noGrp="1"/>
          </p:cNvSpPr>
          <p:nvPr>
            <p:ph sz="half" idx="2"/>
          </p:nvPr>
        </p:nvSpPr>
        <p:spPr>
          <a:xfrm>
            <a:off x="381580" y="2761381"/>
            <a:ext cx="5971094" cy="4061576"/>
          </a:xfrm>
        </p:spPr>
        <p:txBody>
          <a:bodyPr>
            <a:normAutofit/>
          </a:bodyPr>
          <a:lstStyle/>
          <a:p>
            <a:endParaRPr lang="en-GB" sz="2400" dirty="0"/>
          </a:p>
        </p:txBody>
      </p:sp>
      <p:sp>
        <p:nvSpPr>
          <p:cNvPr id="12" name="Text Placeholder 11">
            <a:extLst>
              <a:ext uri="{FF2B5EF4-FFF2-40B4-BE49-F238E27FC236}">
                <a16:creationId xmlns:a16="http://schemas.microsoft.com/office/drawing/2014/main" id="{1A7A3FE5-8E68-4827-B2FE-389940A930A4}"/>
              </a:ext>
            </a:extLst>
          </p:cNvPr>
          <p:cNvSpPr>
            <a:spLocks noGrp="1"/>
          </p:cNvSpPr>
          <p:nvPr>
            <p:ph type="body" sz="quarter" idx="3"/>
          </p:nvPr>
        </p:nvSpPr>
        <p:spPr>
          <a:xfrm>
            <a:off x="6962274" y="1853171"/>
            <a:ext cx="6100695" cy="908210"/>
          </a:xfrm>
        </p:spPr>
        <p:txBody>
          <a:bodyPr/>
          <a:lstStyle/>
          <a:p>
            <a:endParaRPr lang="en-GB" dirty="0"/>
          </a:p>
        </p:txBody>
      </p:sp>
      <p:sp>
        <p:nvSpPr>
          <p:cNvPr id="13" name="Content Placeholder 12">
            <a:extLst>
              <a:ext uri="{FF2B5EF4-FFF2-40B4-BE49-F238E27FC236}">
                <a16:creationId xmlns:a16="http://schemas.microsoft.com/office/drawing/2014/main" id="{7FA1D737-D3B9-415A-B710-B1A3695A4A91}"/>
              </a:ext>
            </a:extLst>
          </p:cNvPr>
          <p:cNvSpPr>
            <a:spLocks noGrp="1"/>
          </p:cNvSpPr>
          <p:nvPr>
            <p:ph sz="quarter" idx="4"/>
          </p:nvPr>
        </p:nvSpPr>
        <p:spPr>
          <a:xfrm>
            <a:off x="6962274" y="2761381"/>
            <a:ext cx="6100695" cy="4061576"/>
          </a:xfrm>
        </p:spPr>
        <p:txBody>
          <a:bodyPr>
            <a:normAutofit/>
          </a:bodyPr>
          <a:lstStyle/>
          <a:p>
            <a:endParaRPr lang="en-GB" sz="2400"/>
          </a:p>
        </p:txBody>
      </p:sp>
    </p:spTree>
    <p:extLst>
      <p:ext uri="{BB962C8B-B14F-4D97-AF65-F5344CB8AC3E}">
        <p14:creationId xmlns:p14="http://schemas.microsoft.com/office/powerpoint/2010/main" val="335266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655" y="1032111"/>
            <a:ext cx="12626907" cy="635239"/>
          </a:xfrm>
          <a:prstGeom prst="rect">
            <a:avLst/>
          </a:prstGeom>
          <a:noFill/>
        </p:spPr>
        <p:txBody>
          <a:bodyPr wrap="square" rtlCol="0">
            <a:spAutoFit/>
          </a:bodyPr>
          <a:lstStyle/>
          <a:p>
            <a:r>
              <a:rPr lang="en-US" sz="3528" dirty="0"/>
              <a:t>HEADING TO GO HERE</a:t>
            </a:r>
          </a:p>
        </p:txBody>
      </p:sp>
      <p:sp>
        <p:nvSpPr>
          <p:cNvPr id="6" name="Content Placeholder 5">
            <a:extLst>
              <a:ext uri="{FF2B5EF4-FFF2-40B4-BE49-F238E27FC236}">
                <a16:creationId xmlns:a16="http://schemas.microsoft.com/office/drawing/2014/main" id="{2A456FEF-C871-4904-9CC7-BD13989695A9}"/>
              </a:ext>
            </a:extLst>
          </p:cNvPr>
          <p:cNvSpPr>
            <a:spLocks noGrp="1"/>
          </p:cNvSpPr>
          <p:nvPr>
            <p:ph idx="1"/>
          </p:nvPr>
        </p:nvSpPr>
        <p:spPr>
          <a:xfrm>
            <a:off x="6034440" y="2017341"/>
            <a:ext cx="6803886" cy="4673405"/>
          </a:xfrm>
        </p:spPr>
        <p:txBody>
          <a:bodyPr>
            <a:normAutofit/>
          </a:bodyPr>
          <a:lstStyle/>
          <a:p>
            <a:endParaRPr lang="en-GB" sz="2800"/>
          </a:p>
        </p:txBody>
      </p:sp>
      <p:sp>
        <p:nvSpPr>
          <p:cNvPr id="7" name="Text Placeholder 6">
            <a:extLst>
              <a:ext uri="{FF2B5EF4-FFF2-40B4-BE49-F238E27FC236}">
                <a16:creationId xmlns:a16="http://schemas.microsoft.com/office/drawing/2014/main" id="{DFDA5E3B-8789-415B-88F1-76ACD60DFADD}"/>
              </a:ext>
            </a:extLst>
          </p:cNvPr>
          <p:cNvSpPr>
            <a:spLocks noGrp="1"/>
          </p:cNvSpPr>
          <p:nvPr>
            <p:ph type="body" sz="half" idx="2"/>
          </p:nvPr>
        </p:nvSpPr>
        <p:spPr>
          <a:xfrm>
            <a:off x="285655" y="2017341"/>
            <a:ext cx="5056366" cy="4673405"/>
          </a:xfrm>
        </p:spPr>
        <p:txBody>
          <a:bodyPr>
            <a:normAutofit/>
          </a:bodyPr>
          <a:lstStyle/>
          <a:p>
            <a:endParaRPr lang="en-GB" sz="2400" dirty="0"/>
          </a:p>
        </p:txBody>
      </p:sp>
    </p:spTree>
    <p:extLst>
      <p:ext uri="{BB962C8B-B14F-4D97-AF65-F5344CB8AC3E}">
        <p14:creationId xmlns:p14="http://schemas.microsoft.com/office/powerpoint/2010/main" val="1656673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452</Words>
  <Application>Microsoft Office PowerPoint</Application>
  <PresentationFormat>Custom</PresentationFormat>
  <Paragraphs>33</Paragraphs>
  <Slides>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Aptos</vt:lpstr>
      <vt:lpstr>Aptos Display</vt:lpstr>
      <vt:lpstr>Arial</vt:lpstr>
      <vt:lpstr>Calibri</vt:lpstr>
      <vt:lpstr>Calibri Light</vt:lpstr>
      <vt:lpstr>Helvetica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Nicola Bogle</cp:lastModifiedBy>
  <cp:revision>83</cp:revision>
  <dcterms:created xsi:type="dcterms:W3CDTF">2018-04-20T12:26:14Z</dcterms:created>
  <dcterms:modified xsi:type="dcterms:W3CDTF">2025-05-13T12:10:50Z</dcterms:modified>
</cp:coreProperties>
</file>