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3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51206400" cy="28803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BAE"/>
    <a:srgbClr val="F6A016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41"/>
    <p:restoredTop sz="96327"/>
  </p:normalViewPr>
  <p:slideViewPr>
    <p:cSldViewPr snapToGrid="0">
      <p:cViewPr>
        <p:scale>
          <a:sx n="19" d="100"/>
          <a:sy n="19" d="100"/>
        </p:scale>
        <p:origin x="19" y="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629305-82FE-4B1C-B2A4-9756F91B9C86}" type="doc">
      <dgm:prSet loTypeId="urn:microsoft.com/office/officeart/2008/layout/AccentedPicture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CA"/>
        </a:p>
      </dgm:t>
    </dgm:pt>
    <dgm:pt modelId="{FD0A78A0-965B-4065-8758-5136EB7B1EF5}">
      <dgm:prSet phldrT="[Text]"/>
      <dgm:spPr/>
      <dgm:t>
        <a:bodyPr/>
        <a:lstStyle/>
        <a:p>
          <a:r>
            <a:rPr lang="fr-CA" dirty="0"/>
            <a:t> </a:t>
          </a:r>
          <a:endParaRPr lang="en-CA" dirty="0"/>
        </a:p>
      </dgm:t>
    </dgm:pt>
    <dgm:pt modelId="{540AD101-2E2A-40EF-8417-1D47D18F95E3}" type="sibTrans" cxnId="{671A4D92-D123-4B58-A041-DDB27A9EBBA8}">
      <dgm:prSet/>
      <dgm:spPr/>
      <dgm:t>
        <a:bodyPr/>
        <a:lstStyle/>
        <a:p>
          <a:endParaRPr lang="en-CA"/>
        </a:p>
      </dgm:t>
    </dgm:pt>
    <dgm:pt modelId="{2839F1D0-E197-4C30-904D-C5968FAE567D}" type="parTrans" cxnId="{671A4D92-D123-4B58-A041-DDB27A9EBBA8}">
      <dgm:prSet/>
      <dgm:spPr/>
      <dgm:t>
        <a:bodyPr/>
        <a:lstStyle/>
        <a:p>
          <a:endParaRPr lang="en-CA"/>
        </a:p>
      </dgm:t>
    </dgm:pt>
    <dgm:pt modelId="{5B47314D-58F6-AF46-B1A2-104F76CF66A0}" type="pres">
      <dgm:prSet presAssocID="{85629305-82FE-4B1C-B2A4-9756F91B9C86}" presName="Name0" presStyleCnt="0">
        <dgm:presLayoutVars>
          <dgm:dir/>
        </dgm:presLayoutVars>
      </dgm:prSet>
      <dgm:spPr/>
    </dgm:pt>
    <dgm:pt modelId="{C7FAEF7A-F65C-934B-A1EB-C0CC955DC075}" type="pres">
      <dgm:prSet presAssocID="{540AD101-2E2A-40EF-8417-1D47D18F95E3}" presName="picture_1" presStyleLbl="bgImgPlace1" presStyleIdx="0" presStyleCnt="1" custScaleX="292088"/>
      <dgm:spPr/>
    </dgm:pt>
    <dgm:pt modelId="{2FC658AE-22CD-1844-AAAC-0F5CD7E25232}" type="pres">
      <dgm:prSet presAssocID="{FD0A78A0-965B-4065-8758-5136EB7B1EF5}" presName="text_1" presStyleLbl="node1" presStyleIdx="0" presStyleCnt="0">
        <dgm:presLayoutVars>
          <dgm:bulletEnabled val="1"/>
        </dgm:presLayoutVars>
      </dgm:prSet>
      <dgm:spPr/>
    </dgm:pt>
    <dgm:pt modelId="{92A39387-3613-B44F-837E-A0686CFAA47E}" type="pres">
      <dgm:prSet presAssocID="{85629305-82FE-4B1C-B2A4-9756F91B9C86}" presName="maxNode" presStyleCnt="0"/>
      <dgm:spPr/>
    </dgm:pt>
    <dgm:pt modelId="{4D419FDC-F0C4-984B-8A45-9E332E5B2A34}" type="pres">
      <dgm:prSet presAssocID="{85629305-82FE-4B1C-B2A4-9756F91B9C86}" presName="Name33" presStyleCnt="0"/>
      <dgm:spPr/>
    </dgm:pt>
  </dgm:ptLst>
  <dgm:cxnLst>
    <dgm:cxn modelId="{101FB563-E32E-C04C-A788-0D74CEBE92A1}" type="presOf" srcId="{FD0A78A0-965B-4065-8758-5136EB7B1EF5}" destId="{2FC658AE-22CD-1844-AAAC-0F5CD7E25232}" srcOrd="0" destOrd="0" presId="urn:microsoft.com/office/officeart/2008/layout/AccentedPicture"/>
    <dgm:cxn modelId="{671A4D92-D123-4B58-A041-DDB27A9EBBA8}" srcId="{85629305-82FE-4B1C-B2A4-9756F91B9C86}" destId="{FD0A78A0-965B-4065-8758-5136EB7B1EF5}" srcOrd="0" destOrd="0" parTransId="{2839F1D0-E197-4C30-904D-C5968FAE567D}" sibTransId="{540AD101-2E2A-40EF-8417-1D47D18F95E3}"/>
    <dgm:cxn modelId="{82F05E99-1515-3041-AB51-F1F1FECD612C}" type="presOf" srcId="{540AD101-2E2A-40EF-8417-1D47D18F95E3}" destId="{C7FAEF7A-F65C-934B-A1EB-C0CC955DC075}" srcOrd="0" destOrd="0" presId="urn:microsoft.com/office/officeart/2008/layout/AccentedPicture"/>
    <dgm:cxn modelId="{E72A13AB-E37D-1741-88A8-35381D3B3379}" type="presOf" srcId="{85629305-82FE-4B1C-B2A4-9756F91B9C86}" destId="{5B47314D-58F6-AF46-B1A2-104F76CF66A0}" srcOrd="0" destOrd="0" presId="urn:microsoft.com/office/officeart/2008/layout/AccentedPicture"/>
    <dgm:cxn modelId="{906540D5-EC6D-594C-81E2-8FA283804D7F}" type="presParOf" srcId="{5B47314D-58F6-AF46-B1A2-104F76CF66A0}" destId="{C7FAEF7A-F65C-934B-A1EB-C0CC955DC075}" srcOrd="0" destOrd="0" presId="urn:microsoft.com/office/officeart/2008/layout/AccentedPicture"/>
    <dgm:cxn modelId="{FA304844-D529-3E4F-8FD1-EE7E3574A43D}" type="presParOf" srcId="{5B47314D-58F6-AF46-B1A2-104F76CF66A0}" destId="{2FC658AE-22CD-1844-AAAC-0F5CD7E25232}" srcOrd="1" destOrd="0" presId="urn:microsoft.com/office/officeart/2008/layout/AccentedPicture"/>
    <dgm:cxn modelId="{E6E3567F-B50C-6641-9624-07C2A1FB5FD7}" type="presParOf" srcId="{5B47314D-58F6-AF46-B1A2-104F76CF66A0}" destId="{92A39387-3613-B44F-837E-A0686CFAA47E}" srcOrd="2" destOrd="0" presId="urn:microsoft.com/office/officeart/2008/layout/AccentedPicture"/>
    <dgm:cxn modelId="{9B505A07-608E-1845-8D45-338F1BDABEC5}" type="presParOf" srcId="{92A39387-3613-B44F-837E-A0686CFAA47E}" destId="{4D419FDC-F0C4-984B-8A45-9E332E5B2A34}" srcOrd="0" destOrd="0" presId="urn:microsoft.com/office/officeart/2008/layout/AccentedPicture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5629305-82FE-4B1C-B2A4-9756F91B9C86}" type="doc">
      <dgm:prSet loTypeId="urn:microsoft.com/office/officeart/2005/8/layout/chevron2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en-CA"/>
        </a:p>
      </dgm:t>
    </dgm:pt>
    <dgm:pt modelId="{E1666081-CBDD-4799-855A-B5DABF24F0AF}">
      <dgm:prSet phldrT="[Text]"/>
      <dgm:spPr>
        <a:solidFill>
          <a:srgbClr val="006600"/>
        </a:solidFill>
      </dgm:spPr>
      <dgm:t>
        <a:bodyPr/>
        <a:lstStyle/>
        <a:p>
          <a:r>
            <a:rPr lang="fr-CA" dirty="0"/>
            <a:t> </a:t>
          </a:r>
          <a:endParaRPr lang="en-CA" dirty="0"/>
        </a:p>
      </dgm:t>
    </dgm:pt>
    <dgm:pt modelId="{64E9B939-F817-43FA-9982-2C2751A31199}" type="parTrans" cxnId="{5E1703F1-1F55-4804-BDBC-7B2FBFE53C65}">
      <dgm:prSet/>
      <dgm:spPr/>
      <dgm:t>
        <a:bodyPr/>
        <a:lstStyle/>
        <a:p>
          <a:endParaRPr lang="en-CA"/>
        </a:p>
      </dgm:t>
    </dgm:pt>
    <dgm:pt modelId="{FAEFFFF1-E759-4844-8979-E5F067EACA73}" type="sibTrans" cxnId="{5E1703F1-1F55-4804-BDBC-7B2FBFE53C65}">
      <dgm:prSet/>
      <dgm:spPr>
        <a:solidFill>
          <a:srgbClr val="006600"/>
        </a:solidFill>
      </dgm:spPr>
      <dgm:t>
        <a:bodyPr/>
        <a:lstStyle/>
        <a:p>
          <a:endParaRPr lang="en-CA"/>
        </a:p>
      </dgm:t>
    </dgm:pt>
    <dgm:pt modelId="{6791A10F-9059-4429-859B-C4D2A16A4B91}">
      <dgm:prSet phldrT="[Text]"/>
      <dgm:spPr/>
      <dgm:t>
        <a:bodyPr/>
        <a:lstStyle/>
        <a:p>
          <a:r>
            <a:rPr lang="fr-CA" dirty="0"/>
            <a:t> </a:t>
          </a:r>
          <a:endParaRPr lang="en-CA" dirty="0"/>
        </a:p>
      </dgm:t>
    </dgm:pt>
    <dgm:pt modelId="{17B8DEC4-B62B-4F67-9F12-90A89D23C74A}" type="parTrans" cxnId="{BF518D3C-E493-4848-814A-D11BF4420E4F}">
      <dgm:prSet/>
      <dgm:spPr/>
      <dgm:t>
        <a:bodyPr/>
        <a:lstStyle/>
        <a:p>
          <a:endParaRPr lang="en-CA"/>
        </a:p>
      </dgm:t>
    </dgm:pt>
    <dgm:pt modelId="{1C0ABA59-6AF0-466D-8DEB-BB35DDF839B6}" type="sibTrans" cxnId="{BF518D3C-E493-4848-814A-D11BF4420E4F}">
      <dgm:prSet/>
      <dgm:spPr/>
      <dgm:t>
        <a:bodyPr/>
        <a:lstStyle/>
        <a:p>
          <a:endParaRPr lang="en-CA"/>
        </a:p>
      </dgm:t>
    </dgm:pt>
    <dgm:pt modelId="{4536C284-E38F-4FC7-997A-F736F1E844DE}">
      <dgm:prSet phldrT="[Text]"/>
      <dgm:spPr>
        <a:solidFill>
          <a:srgbClr val="006600"/>
        </a:solidFill>
      </dgm:spPr>
      <dgm:t>
        <a:bodyPr/>
        <a:lstStyle/>
        <a:p>
          <a:r>
            <a:rPr lang="fr-CA" dirty="0"/>
            <a:t> </a:t>
          </a:r>
          <a:endParaRPr lang="en-CA" dirty="0"/>
        </a:p>
      </dgm:t>
    </dgm:pt>
    <dgm:pt modelId="{0E80B55E-BA58-4D48-A8CA-428817001B9F}" type="parTrans" cxnId="{DB690DD7-3648-49B4-9673-7B9123661478}">
      <dgm:prSet/>
      <dgm:spPr/>
      <dgm:t>
        <a:bodyPr/>
        <a:lstStyle/>
        <a:p>
          <a:endParaRPr lang="en-CA"/>
        </a:p>
      </dgm:t>
    </dgm:pt>
    <dgm:pt modelId="{8DDE6482-63D6-40FA-B1D3-4D6606DFFB2E}" type="sibTrans" cxnId="{DB690DD7-3648-49B4-9673-7B9123661478}">
      <dgm:prSet/>
      <dgm:spPr/>
      <dgm:t>
        <a:bodyPr/>
        <a:lstStyle/>
        <a:p>
          <a:endParaRPr lang="en-CA"/>
        </a:p>
      </dgm:t>
    </dgm:pt>
    <dgm:pt modelId="{FD0A78A0-965B-4065-8758-5136EB7B1EF5}">
      <dgm:prSet phldrT="[Text]"/>
      <dgm:spPr/>
      <dgm:t>
        <a:bodyPr/>
        <a:lstStyle/>
        <a:p>
          <a:r>
            <a:rPr lang="fr-CA" dirty="0"/>
            <a:t> </a:t>
          </a:r>
          <a:endParaRPr lang="en-CA" dirty="0"/>
        </a:p>
      </dgm:t>
    </dgm:pt>
    <dgm:pt modelId="{2839F1D0-E197-4C30-904D-C5968FAE567D}" type="parTrans" cxnId="{671A4D92-D123-4B58-A041-DDB27A9EBBA8}">
      <dgm:prSet/>
      <dgm:spPr/>
      <dgm:t>
        <a:bodyPr/>
        <a:lstStyle/>
        <a:p>
          <a:endParaRPr lang="en-CA"/>
        </a:p>
      </dgm:t>
    </dgm:pt>
    <dgm:pt modelId="{540AD101-2E2A-40EF-8417-1D47D18F95E3}" type="sibTrans" cxnId="{671A4D92-D123-4B58-A041-DDB27A9EBBA8}">
      <dgm:prSet/>
      <dgm:spPr/>
      <dgm:t>
        <a:bodyPr/>
        <a:lstStyle/>
        <a:p>
          <a:endParaRPr lang="en-CA"/>
        </a:p>
      </dgm:t>
    </dgm:pt>
    <dgm:pt modelId="{D63DB2C0-BC03-6844-8804-8318CCD96DCF}" type="pres">
      <dgm:prSet presAssocID="{85629305-82FE-4B1C-B2A4-9756F91B9C86}" presName="linearFlow" presStyleCnt="0">
        <dgm:presLayoutVars>
          <dgm:dir/>
          <dgm:animLvl val="lvl"/>
          <dgm:resizeHandles val="exact"/>
        </dgm:presLayoutVars>
      </dgm:prSet>
      <dgm:spPr/>
    </dgm:pt>
    <dgm:pt modelId="{3EFFF7A5-D0DE-BE48-9E6A-1AFE9E2D9A64}" type="pres">
      <dgm:prSet presAssocID="{E1666081-CBDD-4799-855A-B5DABF24F0AF}" presName="composite" presStyleCnt="0"/>
      <dgm:spPr/>
    </dgm:pt>
    <dgm:pt modelId="{933DE817-16D8-8C4F-98D9-B7418274B7AA}" type="pres">
      <dgm:prSet presAssocID="{E1666081-CBDD-4799-855A-B5DABF24F0AF}" presName="parentText" presStyleLbl="alignNode1" presStyleIdx="0" presStyleCnt="2">
        <dgm:presLayoutVars>
          <dgm:chMax val="1"/>
          <dgm:bulletEnabled val="1"/>
        </dgm:presLayoutVars>
      </dgm:prSet>
      <dgm:spPr/>
    </dgm:pt>
    <dgm:pt modelId="{FB05288C-DE97-0E44-B0AD-62DC7BB66D47}" type="pres">
      <dgm:prSet presAssocID="{E1666081-CBDD-4799-855A-B5DABF24F0AF}" presName="descendantText" presStyleLbl="alignAcc1" presStyleIdx="0" presStyleCnt="2">
        <dgm:presLayoutVars>
          <dgm:bulletEnabled val="1"/>
        </dgm:presLayoutVars>
      </dgm:prSet>
      <dgm:spPr/>
    </dgm:pt>
    <dgm:pt modelId="{41E86A57-1237-D542-9C00-49A76968318C}" type="pres">
      <dgm:prSet presAssocID="{FAEFFFF1-E759-4844-8979-E5F067EACA73}" presName="sp" presStyleCnt="0"/>
      <dgm:spPr/>
    </dgm:pt>
    <dgm:pt modelId="{1EA6ED5D-210C-9547-B4FB-67B771E4611A}" type="pres">
      <dgm:prSet presAssocID="{4536C284-E38F-4FC7-997A-F736F1E844DE}" presName="composite" presStyleCnt="0"/>
      <dgm:spPr/>
    </dgm:pt>
    <dgm:pt modelId="{98F9B7B2-D034-5A46-8D17-AA1843E11300}" type="pres">
      <dgm:prSet presAssocID="{4536C284-E38F-4FC7-997A-F736F1E844DE}" presName="parentText" presStyleLbl="alignNode1" presStyleIdx="1" presStyleCnt="2">
        <dgm:presLayoutVars>
          <dgm:chMax val="1"/>
          <dgm:bulletEnabled val="1"/>
        </dgm:presLayoutVars>
      </dgm:prSet>
      <dgm:spPr/>
    </dgm:pt>
    <dgm:pt modelId="{3466EA7B-868A-2C4F-A030-F9D7BA33E40D}" type="pres">
      <dgm:prSet presAssocID="{4536C284-E38F-4FC7-997A-F736F1E844DE}" presName="descendantText" presStyleLbl="alignAcc1" presStyleIdx="1" presStyleCnt="2">
        <dgm:presLayoutVars>
          <dgm:bulletEnabled val="1"/>
        </dgm:presLayoutVars>
      </dgm:prSet>
      <dgm:spPr/>
    </dgm:pt>
  </dgm:ptLst>
  <dgm:cxnLst>
    <dgm:cxn modelId="{6E775A06-E534-6D4D-B0D7-095035E11320}" type="presOf" srcId="{4536C284-E38F-4FC7-997A-F736F1E844DE}" destId="{98F9B7B2-D034-5A46-8D17-AA1843E11300}" srcOrd="0" destOrd="0" presId="urn:microsoft.com/office/officeart/2005/8/layout/chevron2"/>
    <dgm:cxn modelId="{48594024-B422-EE4F-8A32-9E1F94BE55F2}" type="presOf" srcId="{6791A10F-9059-4429-859B-C4D2A16A4B91}" destId="{FB05288C-DE97-0E44-B0AD-62DC7BB66D47}" srcOrd="0" destOrd="0" presId="urn:microsoft.com/office/officeart/2005/8/layout/chevron2"/>
    <dgm:cxn modelId="{BF518D3C-E493-4848-814A-D11BF4420E4F}" srcId="{E1666081-CBDD-4799-855A-B5DABF24F0AF}" destId="{6791A10F-9059-4429-859B-C4D2A16A4B91}" srcOrd="0" destOrd="0" parTransId="{17B8DEC4-B62B-4F67-9F12-90A89D23C74A}" sibTransId="{1C0ABA59-6AF0-466D-8DEB-BB35DDF839B6}"/>
    <dgm:cxn modelId="{659FD041-85EA-EB41-A512-9477EBEDF36A}" type="presOf" srcId="{E1666081-CBDD-4799-855A-B5DABF24F0AF}" destId="{933DE817-16D8-8C4F-98D9-B7418274B7AA}" srcOrd="0" destOrd="0" presId="urn:microsoft.com/office/officeart/2005/8/layout/chevron2"/>
    <dgm:cxn modelId="{671A4D92-D123-4B58-A041-DDB27A9EBBA8}" srcId="{4536C284-E38F-4FC7-997A-F736F1E844DE}" destId="{FD0A78A0-965B-4065-8758-5136EB7B1EF5}" srcOrd="0" destOrd="0" parTransId="{2839F1D0-E197-4C30-904D-C5968FAE567D}" sibTransId="{540AD101-2E2A-40EF-8417-1D47D18F95E3}"/>
    <dgm:cxn modelId="{01C92BC0-43BA-564D-A768-FB2F70E0DD7C}" type="presOf" srcId="{FD0A78A0-965B-4065-8758-5136EB7B1EF5}" destId="{3466EA7B-868A-2C4F-A030-F9D7BA33E40D}" srcOrd="0" destOrd="0" presId="urn:microsoft.com/office/officeart/2005/8/layout/chevron2"/>
    <dgm:cxn modelId="{DB690DD7-3648-49B4-9673-7B9123661478}" srcId="{85629305-82FE-4B1C-B2A4-9756F91B9C86}" destId="{4536C284-E38F-4FC7-997A-F736F1E844DE}" srcOrd="1" destOrd="0" parTransId="{0E80B55E-BA58-4D48-A8CA-428817001B9F}" sibTransId="{8DDE6482-63D6-40FA-B1D3-4D6606DFFB2E}"/>
    <dgm:cxn modelId="{4C2345DC-A1A3-2B40-A9B6-589412FADEBD}" type="presOf" srcId="{85629305-82FE-4B1C-B2A4-9756F91B9C86}" destId="{D63DB2C0-BC03-6844-8804-8318CCD96DCF}" srcOrd="0" destOrd="0" presId="urn:microsoft.com/office/officeart/2005/8/layout/chevron2"/>
    <dgm:cxn modelId="{5E1703F1-1F55-4804-BDBC-7B2FBFE53C65}" srcId="{85629305-82FE-4B1C-B2A4-9756F91B9C86}" destId="{E1666081-CBDD-4799-855A-B5DABF24F0AF}" srcOrd="0" destOrd="0" parTransId="{64E9B939-F817-43FA-9982-2C2751A31199}" sibTransId="{FAEFFFF1-E759-4844-8979-E5F067EACA73}"/>
    <dgm:cxn modelId="{F5A56E76-6DD7-C047-AA81-61696E3F921F}" type="presParOf" srcId="{D63DB2C0-BC03-6844-8804-8318CCD96DCF}" destId="{3EFFF7A5-D0DE-BE48-9E6A-1AFE9E2D9A64}" srcOrd="0" destOrd="0" presId="urn:microsoft.com/office/officeart/2005/8/layout/chevron2"/>
    <dgm:cxn modelId="{01753057-F609-FC40-964D-072ED8929296}" type="presParOf" srcId="{3EFFF7A5-D0DE-BE48-9E6A-1AFE9E2D9A64}" destId="{933DE817-16D8-8C4F-98D9-B7418274B7AA}" srcOrd="0" destOrd="0" presId="urn:microsoft.com/office/officeart/2005/8/layout/chevron2"/>
    <dgm:cxn modelId="{FA713AF6-1CF1-2947-8B1F-1ADEEC125FE5}" type="presParOf" srcId="{3EFFF7A5-D0DE-BE48-9E6A-1AFE9E2D9A64}" destId="{FB05288C-DE97-0E44-B0AD-62DC7BB66D47}" srcOrd="1" destOrd="0" presId="urn:microsoft.com/office/officeart/2005/8/layout/chevron2"/>
    <dgm:cxn modelId="{AC5163DC-7B3B-D64F-A33A-E34C5498200F}" type="presParOf" srcId="{D63DB2C0-BC03-6844-8804-8318CCD96DCF}" destId="{41E86A57-1237-D542-9C00-49A76968318C}" srcOrd="1" destOrd="0" presId="urn:microsoft.com/office/officeart/2005/8/layout/chevron2"/>
    <dgm:cxn modelId="{E2554D28-3CF1-A347-A689-4A7CB24DD843}" type="presParOf" srcId="{D63DB2C0-BC03-6844-8804-8318CCD96DCF}" destId="{1EA6ED5D-210C-9547-B4FB-67B771E4611A}" srcOrd="2" destOrd="0" presId="urn:microsoft.com/office/officeart/2005/8/layout/chevron2"/>
    <dgm:cxn modelId="{9907DA81-5B1C-3247-83B7-B80E37531022}" type="presParOf" srcId="{1EA6ED5D-210C-9547-B4FB-67B771E4611A}" destId="{98F9B7B2-D034-5A46-8D17-AA1843E11300}" srcOrd="0" destOrd="0" presId="urn:microsoft.com/office/officeart/2005/8/layout/chevron2"/>
    <dgm:cxn modelId="{8C84A9E4-980E-8345-AC85-87F6598CA1D1}" type="presParOf" srcId="{1EA6ED5D-210C-9547-B4FB-67B771E4611A}" destId="{3466EA7B-868A-2C4F-A030-F9D7BA33E40D}" srcOrd="1" destOrd="0" presId="urn:microsoft.com/office/officeart/2005/8/layout/chevron2"/>
  </dgm:cxnLst>
  <dgm:bg>
    <a:noFill/>
  </dgm:bg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5629305-82FE-4B1C-B2A4-9756F91B9C86}" type="doc">
      <dgm:prSet loTypeId="urn:microsoft.com/office/officeart/2008/layout/AccentedPicture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CA"/>
        </a:p>
      </dgm:t>
    </dgm:pt>
    <dgm:pt modelId="{FD0A78A0-965B-4065-8758-5136EB7B1EF5}">
      <dgm:prSet phldrT="[Text]"/>
      <dgm:spPr/>
      <dgm:t>
        <a:bodyPr/>
        <a:lstStyle/>
        <a:p>
          <a:r>
            <a:rPr lang="fr-CA" dirty="0"/>
            <a:t> </a:t>
          </a:r>
          <a:endParaRPr lang="en-CA" dirty="0"/>
        </a:p>
      </dgm:t>
    </dgm:pt>
    <dgm:pt modelId="{540AD101-2E2A-40EF-8417-1D47D18F95E3}" type="sibTrans" cxnId="{671A4D92-D123-4B58-A041-DDB27A9EBBA8}">
      <dgm:prSet/>
      <dgm:spPr/>
      <dgm:t>
        <a:bodyPr/>
        <a:lstStyle/>
        <a:p>
          <a:endParaRPr lang="en-CA"/>
        </a:p>
      </dgm:t>
    </dgm:pt>
    <dgm:pt modelId="{2839F1D0-E197-4C30-904D-C5968FAE567D}" type="parTrans" cxnId="{671A4D92-D123-4B58-A041-DDB27A9EBBA8}">
      <dgm:prSet/>
      <dgm:spPr/>
      <dgm:t>
        <a:bodyPr/>
        <a:lstStyle/>
        <a:p>
          <a:endParaRPr lang="en-CA"/>
        </a:p>
      </dgm:t>
    </dgm:pt>
    <dgm:pt modelId="{5B47314D-58F6-AF46-B1A2-104F76CF66A0}" type="pres">
      <dgm:prSet presAssocID="{85629305-82FE-4B1C-B2A4-9756F91B9C86}" presName="Name0" presStyleCnt="0">
        <dgm:presLayoutVars>
          <dgm:dir/>
        </dgm:presLayoutVars>
      </dgm:prSet>
      <dgm:spPr/>
    </dgm:pt>
    <dgm:pt modelId="{C7FAEF7A-F65C-934B-A1EB-C0CC955DC075}" type="pres">
      <dgm:prSet presAssocID="{540AD101-2E2A-40EF-8417-1D47D18F95E3}" presName="picture_1" presStyleLbl="bgImgPlace1" presStyleIdx="0" presStyleCnt="1" custScaleX="292088" custLinFactNeighborX="-1334"/>
      <dgm:spPr/>
    </dgm:pt>
    <dgm:pt modelId="{2FC658AE-22CD-1844-AAAC-0F5CD7E25232}" type="pres">
      <dgm:prSet presAssocID="{FD0A78A0-965B-4065-8758-5136EB7B1EF5}" presName="text_1" presStyleLbl="node1" presStyleIdx="0" presStyleCnt="0">
        <dgm:presLayoutVars>
          <dgm:bulletEnabled val="1"/>
        </dgm:presLayoutVars>
      </dgm:prSet>
      <dgm:spPr/>
    </dgm:pt>
    <dgm:pt modelId="{92A39387-3613-B44F-837E-A0686CFAA47E}" type="pres">
      <dgm:prSet presAssocID="{85629305-82FE-4B1C-B2A4-9756F91B9C86}" presName="maxNode" presStyleCnt="0"/>
      <dgm:spPr/>
    </dgm:pt>
    <dgm:pt modelId="{4D419FDC-F0C4-984B-8A45-9E332E5B2A34}" type="pres">
      <dgm:prSet presAssocID="{85629305-82FE-4B1C-B2A4-9756F91B9C86}" presName="Name33" presStyleCnt="0"/>
      <dgm:spPr/>
    </dgm:pt>
  </dgm:ptLst>
  <dgm:cxnLst>
    <dgm:cxn modelId="{101FB563-E32E-C04C-A788-0D74CEBE92A1}" type="presOf" srcId="{FD0A78A0-965B-4065-8758-5136EB7B1EF5}" destId="{2FC658AE-22CD-1844-AAAC-0F5CD7E25232}" srcOrd="0" destOrd="0" presId="urn:microsoft.com/office/officeart/2008/layout/AccentedPicture"/>
    <dgm:cxn modelId="{671A4D92-D123-4B58-A041-DDB27A9EBBA8}" srcId="{85629305-82FE-4B1C-B2A4-9756F91B9C86}" destId="{FD0A78A0-965B-4065-8758-5136EB7B1EF5}" srcOrd="0" destOrd="0" parTransId="{2839F1D0-E197-4C30-904D-C5968FAE567D}" sibTransId="{540AD101-2E2A-40EF-8417-1D47D18F95E3}"/>
    <dgm:cxn modelId="{82F05E99-1515-3041-AB51-F1F1FECD612C}" type="presOf" srcId="{540AD101-2E2A-40EF-8417-1D47D18F95E3}" destId="{C7FAEF7A-F65C-934B-A1EB-C0CC955DC075}" srcOrd="0" destOrd="0" presId="urn:microsoft.com/office/officeart/2008/layout/AccentedPicture"/>
    <dgm:cxn modelId="{E72A13AB-E37D-1741-88A8-35381D3B3379}" type="presOf" srcId="{85629305-82FE-4B1C-B2A4-9756F91B9C86}" destId="{5B47314D-58F6-AF46-B1A2-104F76CF66A0}" srcOrd="0" destOrd="0" presId="urn:microsoft.com/office/officeart/2008/layout/AccentedPicture"/>
    <dgm:cxn modelId="{906540D5-EC6D-594C-81E2-8FA283804D7F}" type="presParOf" srcId="{5B47314D-58F6-AF46-B1A2-104F76CF66A0}" destId="{C7FAEF7A-F65C-934B-A1EB-C0CC955DC075}" srcOrd="0" destOrd="0" presId="urn:microsoft.com/office/officeart/2008/layout/AccentedPicture"/>
    <dgm:cxn modelId="{FA304844-D529-3E4F-8FD1-EE7E3574A43D}" type="presParOf" srcId="{5B47314D-58F6-AF46-B1A2-104F76CF66A0}" destId="{2FC658AE-22CD-1844-AAAC-0F5CD7E25232}" srcOrd="1" destOrd="0" presId="urn:microsoft.com/office/officeart/2008/layout/AccentedPicture"/>
    <dgm:cxn modelId="{E6E3567F-B50C-6641-9624-07C2A1FB5FD7}" type="presParOf" srcId="{5B47314D-58F6-AF46-B1A2-104F76CF66A0}" destId="{92A39387-3613-B44F-837E-A0686CFAA47E}" srcOrd="2" destOrd="0" presId="urn:microsoft.com/office/officeart/2008/layout/AccentedPicture"/>
    <dgm:cxn modelId="{9B505A07-608E-1845-8D45-338F1BDABEC5}" type="presParOf" srcId="{92A39387-3613-B44F-837E-A0686CFAA47E}" destId="{4D419FDC-F0C4-984B-8A45-9E332E5B2A34}" srcOrd="0" destOrd="0" presId="urn:microsoft.com/office/officeart/2008/layout/AccentedPicture"/>
  </dgm:cxnLst>
  <dgm:bg>
    <a:noFill/>
  </dgm:bg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5629305-82FE-4B1C-B2A4-9756F91B9C86}" type="doc">
      <dgm:prSet loTypeId="urn:microsoft.com/office/officeart/2008/layout/AccentedPicture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CA"/>
        </a:p>
      </dgm:t>
    </dgm:pt>
    <dgm:pt modelId="{FD0A78A0-965B-4065-8758-5136EB7B1EF5}">
      <dgm:prSet phldrT="[Text]"/>
      <dgm:spPr/>
      <dgm:t>
        <a:bodyPr/>
        <a:lstStyle/>
        <a:p>
          <a:r>
            <a:rPr lang="fr-CA" dirty="0"/>
            <a:t> </a:t>
          </a:r>
          <a:endParaRPr lang="en-CA" dirty="0"/>
        </a:p>
      </dgm:t>
    </dgm:pt>
    <dgm:pt modelId="{540AD101-2E2A-40EF-8417-1D47D18F95E3}" type="sibTrans" cxnId="{671A4D92-D123-4B58-A041-DDB27A9EBBA8}">
      <dgm:prSet/>
      <dgm:spPr/>
      <dgm:t>
        <a:bodyPr/>
        <a:lstStyle/>
        <a:p>
          <a:endParaRPr lang="en-CA"/>
        </a:p>
      </dgm:t>
    </dgm:pt>
    <dgm:pt modelId="{2839F1D0-E197-4C30-904D-C5968FAE567D}" type="parTrans" cxnId="{671A4D92-D123-4B58-A041-DDB27A9EBBA8}">
      <dgm:prSet/>
      <dgm:spPr/>
      <dgm:t>
        <a:bodyPr/>
        <a:lstStyle/>
        <a:p>
          <a:endParaRPr lang="en-CA"/>
        </a:p>
      </dgm:t>
    </dgm:pt>
    <dgm:pt modelId="{5B47314D-58F6-AF46-B1A2-104F76CF66A0}" type="pres">
      <dgm:prSet presAssocID="{85629305-82FE-4B1C-B2A4-9756F91B9C86}" presName="Name0" presStyleCnt="0">
        <dgm:presLayoutVars>
          <dgm:dir/>
        </dgm:presLayoutVars>
      </dgm:prSet>
      <dgm:spPr/>
    </dgm:pt>
    <dgm:pt modelId="{C7FAEF7A-F65C-934B-A1EB-C0CC955DC075}" type="pres">
      <dgm:prSet presAssocID="{540AD101-2E2A-40EF-8417-1D47D18F95E3}" presName="picture_1" presStyleLbl="bgImgPlace1" presStyleIdx="0" presStyleCnt="1" custScaleX="292088" custLinFactNeighborX="-797" custLinFactNeighborY="18918"/>
      <dgm:spPr/>
    </dgm:pt>
    <dgm:pt modelId="{2FC658AE-22CD-1844-AAAC-0F5CD7E25232}" type="pres">
      <dgm:prSet presAssocID="{FD0A78A0-965B-4065-8758-5136EB7B1EF5}" presName="text_1" presStyleLbl="node1" presStyleIdx="0" presStyleCnt="0">
        <dgm:presLayoutVars>
          <dgm:bulletEnabled val="1"/>
        </dgm:presLayoutVars>
      </dgm:prSet>
      <dgm:spPr/>
    </dgm:pt>
    <dgm:pt modelId="{92A39387-3613-B44F-837E-A0686CFAA47E}" type="pres">
      <dgm:prSet presAssocID="{85629305-82FE-4B1C-B2A4-9756F91B9C86}" presName="maxNode" presStyleCnt="0"/>
      <dgm:spPr/>
    </dgm:pt>
    <dgm:pt modelId="{4D419FDC-F0C4-984B-8A45-9E332E5B2A34}" type="pres">
      <dgm:prSet presAssocID="{85629305-82FE-4B1C-B2A4-9756F91B9C86}" presName="Name33" presStyleCnt="0"/>
      <dgm:spPr/>
    </dgm:pt>
  </dgm:ptLst>
  <dgm:cxnLst>
    <dgm:cxn modelId="{101FB563-E32E-C04C-A788-0D74CEBE92A1}" type="presOf" srcId="{FD0A78A0-965B-4065-8758-5136EB7B1EF5}" destId="{2FC658AE-22CD-1844-AAAC-0F5CD7E25232}" srcOrd="0" destOrd="0" presId="urn:microsoft.com/office/officeart/2008/layout/AccentedPicture"/>
    <dgm:cxn modelId="{671A4D92-D123-4B58-A041-DDB27A9EBBA8}" srcId="{85629305-82FE-4B1C-B2A4-9756F91B9C86}" destId="{FD0A78A0-965B-4065-8758-5136EB7B1EF5}" srcOrd="0" destOrd="0" parTransId="{2839F1D0-E197-4C30-904D-C5968FAE567D}" sibTransId="{540AD101-2E2A-40EF-8417-1D47D18F95E3}"/>
    <dgm:cxn modelId="{82F05E99-1515-3041-AB51-F1F1FECD612C}" type="presOf" srcId="{540AD101-2E2A-40EF-8417-1D47D18F95E3}" destId="{C7FAEF7A-F65C-934B-A1EB-C0CC955DC075}" srcOrd="0" destOrd="0" presId="urn:microsoft.com/office/officeart/2008/layout/AccentedPicture"/>
    <dgm:cxn modelId="{E72A13AB-E37D-1741-88A8-35381D3B3379}" type="presOf" srcId="{85629305-82FE-4B1C-B2A4-9756F91B9C86}" destId="{5B47314D-58F6-AF46-B1A2-104F76CF66A0}" srcOrd="0" destOrd="0" presId="urn:microsoft.com/office/officeart/2008/layout/AccentedPicture"/>
    <dgm:cxn modelId="{906540D5-EC6D-594C-81E2-8FA283804D7F}" type="presParOf" srcId="{5B47314D-58F6-AF46-B1A2-104F76CF66A0}" destId="{C7FAEF7A-F65C-934B-A1EB-C0CC955DC075}" srcOrd="0" destOrd="0" presId="urn:microsoft.com/office/officeart/2008/layout/AccentedPicture"/>
    <dgm:cxn modelId="{FA304844-D529-3E4F-8FD1-EE7E3574A43D}" type="presParOf" srcId="{5B47314D-58F6-AF46-B1A2-104F76CF66A0}" destId="{2FC658AE-22CD-1844-AAAC-0F5CD7E25232}" srcOrd="1" destOrd="0" presId="urn:microsoft.com/office/officeart/2008/layout/AccentedPicture"/>
    <dgm:cxn modelId="{E6E3567F-B50C-6641-9624-07C2A1FB5FD7}" type="presParOf" srcId="{5B47314D-58F6-AF46-B1A2-104F76CF66A0}" destId="{92A39387-3613-B44F-837E-A0686CFAA47E}" srcOrd="2" destOrd="0" presId="urn:microsoft.com/office/officeart/2008/layout/AccentedPicture"/>
    <dgm:cxn modelId="{9B505A07-608E-1845-8D45-338F1BDABEC5}" type="presParOf" srcId="{92A39387-3613-B44F-837E-A0686CFAA47E}" destId="{4D419FDC-F0C4-984B-8A45-9E332E5B2A34}" srcOrd="0" destOrd="0" presId="urn:microsoft.com/office/officeart/2008/layout/AccentedPicture"/>
  </dgm:cxnLst>
  <dgm:bg>
    <a:noFill/>
  </dgm:bg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FAEF7A-F65C-934B-A1EB-C0CC955DC075}">
      <dsp:nvSpPr>
        <dsp:cNvPr id="0" name=""/>
        <dsp:cNvSpPr/>
      </dsp:nvSpPr>
      <dsp:spPr>
        <a:xfrm>
          <a:off x="-1" y="0"/>
          <a:ext cx="7187643" cy="3138750"/>
        </a:xfrm>
        <a:prstGeom prst="roundRect">
          <a:avLst/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C658AE-22CD-1844-AAAC-0F5CD7E25232}">
      <dsp:nvSpPr>
        <dsp:cNvPr id="0" name=""/>
        <dsp:cNvSpPr/>
      </dsp:nvSpPr>
      <dsp:spPr>
        <a:xfrm>
          <a:off x="2461861" y="1255500"/>
          <a:ext cx="1894800" cy="1883250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0" tIns="165100" rIns="165100" bIns="165100" numCol="1" spcCol="1270" anchor="b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6500" kern="1200" dirty="0"/>
            <a:t> </a:t>
          </a:r>
          <a:endParaRPr lang="en-CA" sz="6500" kern="1200" dirty="0"/>
        </a:p>
      </dsp:txBody>
      <dsp:txXfrm>
        <a:off x="2461861" y="1255500"/>
        <a:ext cx="1894800" cy="18832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3DE817-16D8-8C4F-98D9-B7418274B7AA}">
      <dsp:nvSpPr>
        <dsp:cNvPr id="0" name=""/>
        <dsp:cNvSpPr/>
      </dsp:nvSpPr>
      <dsp:spPr>
        <a:xfrm rot="5400000">
          <a:off x="-268132" y="269406"/>
          <a:ext cx="1787551" cy="1251286"/>
        </a:xfrm>
        <a:prstGeom prst="chevron">
          <a:avLst/>
        </a:prstGeom>
        <a:solidFill>
          <a:srgbClr val="006600"/>
        </a:solidFill>
        <a:ln w="12700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3500" kern="1200" dirty="0"/>
            <a:t> </a:t>
          </a:r>
          <a:endParaRPr lang="en-CA" sz="3500" kern="1200" dirty="0"/>
        </a:p>
      </dsp:txBody>
      <dsp:txXfrm rot="-5400000">
        <a:off x="1" y="626916"/>
        <a:ext cx="1251286" cy="536265"/>
      </dsp:txXfrm>
    </dsp:sp>
    <dsp:sp modelId="{FB05288C-DE97-0E44-B0AD-62DC7BB66D47}">
      <dsp:nvSpPr>
        <dsp:cNvPr id="0" name=""/>
        <dsp:cNvSpPr/>
      </dsp:nvSpPr>
      <dsp:spPr>
        <a:xfrm rot="5400000">
          <a:off x="3638509" y="-2385948"/>
          <a:ext cx="1161908" cy="593635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62280" tIns="41275" rIns="41275" bIns="41275" numCol="1" spcCol="1270" anchor="ctr" anchorCtr="0">
          <a:noAutofit/>
        </a:bodyPr>
        <a:lstStyle/>
        <a:p>
          <a:pPr marL="285750" lvl="1" indent="-28575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CA" sz="6500" kern="1200" dirty="0"/>
            <a:t> </a:t>
          </a:r>
          <a:endParaRPr lang="en-CA" sz="6500" kern="1200" dirty="0"/>
        </a:p>
      </dsp:txBody>
      <dsp:txXfrm rot="-5400000">
        <a:off x="1251286" y="57995"/>
        <a:ext cx="5879634" cy="1048468"/>
      </dsp:txXfrm>
    </dsp:sp>
    <dsp:sp modelId="{98F9B7B2-D034-5A46-8D17-AA1843E11300}">
      <dsp:nvSpPr>
        <dsp:cNvPr id="0" name=""/>
        <dsp:cNvSpPr/>
      </dsp:nvSpPr>
      <dsp:spPr>
        <a:xfrm rot="5400000">
          <a:off x="-268132" y="1765577"/>
          <a:ext cx="1787551" cy="1251286"/>
        </a:xfrm>
        <a:prstGeom prst="chevron">
          <a:avLst/>
        </a:prstGeom>
        <a:solidFill>
          <a:srgbClr val="006600"/>
        </a:solidFill>
        <a:ln w="12700" cap="flat" cmpd="sng" algn="ctr">
          <a:solidFill>
            <a:schemeClr val="accent1">
              <a:shade val="50000"/>
              <a:hueOff val="402493"/>
              <a:satOff val="-9802"/>
              <a:lumOff val="4289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3500" kern="1200" dirty="0"/>
            <a:t> </a:t>
          </a:r>
          <a:endParaRPr lang="en-CA" sz="3500" kern="1200" dirty="0"/>
        </a:p>
      </dsp:txBody>
      <dsp:txXfrm rot="-5400000">
        <a:off x="1" y="2123087"/>
        <a:ext cx="1251286" cy="536265"/>
      </dsp:txXfrm>
    </dsp:sp>
    <dsp:sp modelId="{3466EA7B-868A-2C4F-A030-F9D7BA33E40D}">
      <dsp:nvSpPr>
        <dsp:cNvPr id="0" name=""/>
        <dsp:cNvSpPr/>
      </dsp:nvSpPr>
      <dsp:spPr>
        <a:xfrm rot="5400000">
          <a:off x="3638509" y="-889777"/>
          <a:ext cx="1161908" cy="593635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50000"/>
              <a:hueOff val="402493"/>
              <a:satOff val="-9802"/>
              <a:lumOff val="4289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62280" tIns="41275" rIns="41275" bIns="41275" numCol="1" spcCol="1270" anchor="ctr" anchorCtr="0">
          <a:noAutofit/>
        </a:bodyPr>
        <a:lstStyle/>
        <a:p>
          <a:pPr marL="285750" lvl="1" indent="-28575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CA" sz="6500" kern="1200" dirty="0"/>
            <a:t> </a:t>
          </a:r>
          <a:endParaRPr lang="en-CA" sz="6500" kern="1200" dirty="0"/>
        </a:p>
      </dsp:txBody>
      <dsp:txXfrm rot="-5400000">
        <a:off x="1251286" y="1554166"/>
        <a:ext cx="5879634" cy="104846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FAEF7A-F65C-934B-A1EB-C0CC955DC075}">
      <dsp:nvSpPr>
        <dsp:cNvPr id="0" name=""/>
        <dsp:cNvSpPr/>
      </dsp:nvSpPr>
      <dsp:spPr>
        <a:xfrm>
          <a:off x="-1" y="0"/>
          <a:ext cx="7187643" cy="3138750"/>
        </a:xfrm>
        <a:prstGeom prst="roundRect">
          <a:avLst/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C658AE-22CD-1844-AAAC-0F5CD7E25232}">
      <dsp:nvSpPr>
        <dsp:cNvPr id="0" name=""/>
        <dsp:cNvSpPr/>
      </dsp:nvSpPr>
      <dsp:spPr>
        <a:xfrm>
          <a:off x="2461861" y="1255500"/>
          <a:ext cx="1894800" cy="1883250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0" tIns="165100" rIns="165100" bIns="165100" numCol="1" spcCol="1270" anchor="b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6500" kern="1200" dirty="0"/>
            <a:t> </a:t>
          </a:r>
          <a:endParaRPr lang="en-CA" sz="6500" kern="1200" dirty="0"/>
        </a:p>
      </dsp:txBody>
      <dsp:txXfrm>
        <a:off x="2461861" y="1255500"/>
        <a:ext cx="1894800" cy="188325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FAEF7A-F65C-934B-A1EB-C0CC955DC075}">
      <dsp:nvSpPr>
        <dsp:cNvPr id="0" name=""/>
        <dsp:cNvSpPr/>
      </dsp:nvSpPr>
      <dsp:spPr>
        <a:xfrm>
          <a:off x="0" y="0"/>
          <a:ext cx="7123876" cy="3110904"/>
        </a:xfrm>
        <a:prstGeom prst="roundRect">
          <a:avLst/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C658AE-22CD-1844-AAAC-0F5CD7E25232}">
      <dsp:nvSpPr>
        <dsp:cNvPr id="0" name=""/>
        <dsp:cNvSpPr/>
      </dsp:nvSpPr>
      <dsp:spPr>
        <a:xfrm>
          <a:off x="2448252" y="1244361"/>
          <a:ext cx="1877990" cy="1866542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0" tIns="165100" rIns="165100" bIns="165100" numCol="1" spcCol="1270" anchor="b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6500" kern="1200" dirty="0"/>
            <a:t> </a:t>
          </a:r>
          <a:endParaRPr lang="en-CA" sz="6500" kern="1200" dirty="0"/>
        </a:p>
      </dsp:txBody>
      <dsp:txXfrm>
        <a:off x="2448252" y="1244361"/>
        <a:ext cx="1877990" cy="18665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ccentedPicture">
  <dgm:title val=""/>
  <dgm:desc val=""/>
  <dgm:catLst>
    <dgm:cat type="picture" pri="1000"/>
    <dgm:cat type="pictureconver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</dgm:varLst>
    <dgm:alg type="composite"/>
    <dgm:shape xmlns:r="http://schemas.openxmlformats.org/officeDocument/2006/relationships" r:blip="">
      <dgm:adjLst/>
    </dgm:shape>
    <dgm:choose name="Name1">
      <dgm:if name="Name2" axis="ch" ptType="node" func="cnt" op="lte" val="1">
        <dgm:constrLst>
          <dgm:constr type="h" for="ch" forName="picture_1" refType="h"/>
          <dgm:constr type="w" for="ch" forName="picture_1" refType="h" refFor="ch" refForName="picture_1" op="equ" fact="0.784"/>
          <dgm:constr type="l" for="ch" forName="picture_1"/>
          <dgm:constr type="t" for="ch" forName="picture_1"/>
          <dgm:constr type="w" for="ch" forName="text_1" refType="w" refFor="ch" refForName="picture_1" fact="0.77"/>
          <dgm:constr type="h" for="ch" forName="text_1" refType="h" refFor="ch" refForName="picture_1" fact="0.6"/>
          <dgm:constr type="l" for="ch" forName="text_1" refType="w" refFor="ch" refForName="picture_1" fact="0.04"/>
          <dgm:constr type="t" for="ch" forName="text_1" refType="h" refFor="ch" refForName="picture_1" fact="0.4"/>
        </dgm:constrLst>
      </dgm:if>
      <dgm:if name="Name3" axis="ch" ptType="node" func="cnt" op="lte" val="5">
        <dgm:choose name="Name4">
          <dgm:if name="Name5" func="var" arg="dir" op="equ" val="norm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l" for="ch" forName="picture_1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l" for="ch" forName="text_1" refType="w" refFor="ch" refForName="picture_1" fact="0.04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r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l" for="ch" forName="maxNode" refType="r" refFor="ch" refForName="picture_1"/>
              <dgm:constr type="lOff" for="ch" forName="maxNode" refType="h" refFor="des" refForName="pair" fact="0.5"/>
              <dgm:constr type="r" for="ch" forName="maxNode" refType="w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if>
          <dgm:else name="Name6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r" for="ch" forName="picture_1" refType="w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r" for="ch" forName="text_1" refType="w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l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r" for="ch" forName="maxNode" refType="l" refFor="ch" refForName="picture_1"/>
              <dgm:constr type="rOff" for="ch" forName="maxNode" refType="h" refFor="des" refForName="pair" fact="-0.5"/>
              <dgm:constr type="l" for="ch" forName="maxNode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else>
        </dgm:choose>
      </dgm:if>
      <dgm:else name="Name7">
        <dgm:choose name="Name8">
          <dgm:if name="Name9" func="var" arg="dir" op="equ" val="norm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l" for="ch" forName="picture_1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l" for="ch" forName="text_1" refType="w" refFor="ch" refForName="picture_1" fact="0.04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r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l" for="ch" forName="maxNode" refType="r" refFor="ch" refForName="picture_1"/>
              <dgm:constr type="lOff" for="ch" forName="maxNode" refType="h" refFor="des" refForName="pair" fact="0.5"/>
              <dgm:constr type="r" for="ch" forName="maxNode" refType="w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if>
          <dgm:else name="Name10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r" for="ch" forName="picture_1" refType="w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r" for="ch" forName="text_1" refType="w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l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r" for="ch" forName="maxNode" refType="l" refFor="ch" refForName="picture_1"/>
              <dgm:constr type="rOff" for="ch" forName="maxNode" refType="h" refFor="des" refForName="pair" fact="-0.5"/>
              <dgm:constr type="l" for="ch" forName="maxNode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else>
        </dgm:choose>
      </dgm:else>
    </dgm:choose>
    <dgm:forEach name="Name11" axis="ch" ptType="sibTrans" hideLastTrans="0" cnt="1">
      <dgm:layoutNode name="picture_1" styleLbl="bgImgPlace1">
        <dgm:alg type="sp"/>
        <dgm:shape xmlns:r="http://schemas.openxmlformats.org/officeDocument/2006/relationships" type="roundRect" r:blip="" blipPhldr="1">
          <dgm:adjLst/>
        </dgm:shape>
        <dgm:presOf axis="self"/>
      </dgm:layoutNode>
    </dgm:forEach>
    <dgm:forEach name="Name12" axis="ch" ptType="node" cnt="1">
      <dgm:layoutNode name="text_1" styleLbl="node1">
        <dgm:varLst>
          <dgm:bulletEnabled val="1"/>
        </dgm:varLst>
        <dgm:choose name="Name13">
          <dgm:if name="Name14" func="var" arg="dir" op="equ" val="norm">
            <dgm:alg type="tx">
              <dgm:param type="txAnchorVert" val="b"/>
              <dgm:param type="parTxLTRAlign" val="l"/>
              <dgm:param type="shpTxLTRAlignCh" val="l"/>
              <dgm:param type="parTxRTLAlign" val="l"/>
              <dgm:param type="shpTxRTLAlignCh" val="l"/>
            </dgm:alg>
          </dgm:if>
          <dgm:else name="Name15">
            <dgm:alg type="tx">
              <dgm:param type="txAnchorVert" val="b"/>
              <dgm:param type="parTxLTRAlign" val="r"/>
              <dgm:param type="shpTxLTRAlignCh" val="r"/>
              <dgm:param type="parTxRTLAlign" val="r"/>
              <dgm:param type="shpTxRTLAlignCh" val="r"/>
            </dgm:alg>
          </dgm:else>
        </dgm:choose>
        <dgm:shape xmlns:r="http://schemas.openxmlformats.org/officeDocument/2006/relationships" type="rect" r:blip="" hideGeom="1">
          <dgm:adjLst/>
        </dgm:shape>
        <dgm:presOf axis="desOrSelf" ptType="node"/>
        <dgm:constrLst>
          <dgm:constr type="primFontSz" val="65"/>
          <dgm:constr type="lMarg" refType="primFontSz" fact="0.2"/>
          <dgm:constr type="rMarg" refType="primFontSz" fact="0.2"/>
          <dgm:constr type="tMarg" refType="primFontSz" fact="0.2"/>
          <dgm:constr type="bMarg" refType="primFontSz" fact="0.2"/>
        </dgm:constrLst>
        <dgm:ruleLst>
          <dgm:rule type="primFontSz" val="5" fact="NaN" max="NaN"/>
        </dgm:ruleLst>
      </dgm:layoutNode>
    </dgm:forEach>
    <dgm:choose name="Name16">
      <dgm:if name="Name17" axis="ch" ptType="node" func="cnt" op="gte" val="2">
        <dgm:layoutNode name="linV">
          <dgm:choose name="Name18">
            <dgm:if name="Name19" func="var" arg="dir" op="equ" val="norm">
              <dgm:alg type="lin">
                <dgm:param type="linDir" val="fromT"/>
                <dgm:param type="vertAlign" val="t"/>
                <dgm:param type="fallback" val="1D"/>
                <dgm:param type="horzAlign" val="l"/>
                <dgm:param type="nodeHorzAlign" val="l"/>
              </dgm:alg>
            </dgm:if>
            <dgm:else name="Name20">
              <dgm:alg type="lin">
                <dgm:param type="linDir" val="fromT"/>
                <dgm:param type="vertAlign" val="t"/>
                <dgm:param type="fallback" val="1D"/>
                <dgm:param type="horzAlign" val="r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constrLst>
            <dgm:constr type="w" for="ch" forName="spaceV" val="1"/>
            <dgm:constr type="w" for="ch" forName="pair" refType="w" op="equ"/>
            <dgm:constr type="w" for="des" forName="desText" op="equ"/>
            <dgm:constr type="primFontSz" for="des" forName="desText" op="equ" val="65"/>
          </dgm:constrLst>
          <dgm:forEach name="Name21" axis="ch" ptType="node" st="2">
            <dgm:layoutNode name="pair">
              <dgm:alg type="composite"/>
              <dgm:shape xmlns:r="http://schemas.openxmlformats.org/officeDocument/2006/relationships" r:blip="">
                <dgm:adjLst/>
              </dgm:shape>
              <dgm:choose name="Name22">
                <dgm:if name="Name23" func="var" arg="dir" op="equ" val="norm">
                  <dgm:constrLst>
                    <dgm:constr type="userC"/>
                    <dgm:constr type="l" for="ch" forName="spaceH"/>
                    <dgm:constr type="r" for="ch" forName="spaceH" refType="userC"/>
                    <dgm:constr type="ctrY" for="ch" forName="spaceH" refType="w" fact="0.5"/>
                    <dgm:constr type="h" for="ch" forName="spaceH" val="1"/>
                    <dgm:constr type="w" for="ch" forName="desPictures" refType="h"/>
                    <dgm:constr type="h" for="ch" forName="desPictures" refType="w" refFor="ch" refForName="desPictures" op="equ"/>
                    <dgm:constr type="ctrX" for="ch" forName="desPictures" refType="userC"/>
                    <dgm:constr type="ctrY" for="ch" forName="desPictures" refType="w" fact="0.5"/>
                    <dgm:constr type="l" for="ch" forName="desTextWrapper" refType="r" refFor="ch" refForName="desPictures"/>
                    <dgm:constr type="ctrY" for="ch" forName="desTextWrapper" refType="w" fact="0.5"/>
                    <dgm:constr type="h" for="ch" forName="desTextWrapper" refType="h"/>
                    <dgm:constr type="h" for="des" forName="desText" refType="h"/>
                  </dgm:constrLst>
                </dgm:if>
                <dgm:else name="Name24">
                  <dgm:constrLst>
                    <dgm:constr type="userC"/>
                    <dgm:constr type="r" for="ch" forName="spaceH" refType="w"/>
                    <dgm:constr type="l" for="ch" forName="spaceH" refType="userC"/>
                    <dgm:constr type="ctrY" for="ch" forName="spaceH" refType="w" fact="0.5"/>
                    <dgm:constr type="h" for="ch" forName="spaceH" val="1"/>
                    <dgm:constr type="w" for="ch" forName="desPictures" refType="h"/>
                    <dgm:constr type="h" for="ch" forName="desPictures" refType="w" refFor="ch" refForName="desPictures" op="equ"/>
                    <dgm:constr type="ctrX" for="ch" forName="desPictures" refType="userC"/>
                    <dgm:constr type="ctrY" for="ch" forName="desPictures" refType="w" fact="0.5"/>
                    <dgm:constr type="r" for="ch" forName="desTextWrapper" refType="l" refFor="ch" refForName="desPictures"/>
                    <dgm:constr type="ctrY" for="ch" forName="desTextWrapper" refType="w" fact="0.5"/>
                    <dgm:constr type="h" for="ch" forName="desTextWrapper" refType="h"/>
                    <dgm:constr type="h" for="des" forName="desText" refType="h"/>
                  </dgm:constrLst>
                </dgm:else>
              </dgm:choose>
              <dgm:layoutNode name="spaceH">
                <dgm:alg type="sp"/>
                <dgm:shape xmlns:r="http://schemas.openxmlformats.org/officeDocument/2006/relationships" type="rect" r:blip="" hideGeom="1">
                  <dgm:adjLst/>
                </dgm:shape>
                <dgm:presOf/>
              </dgm:layoutNode>
              <dgm:layoutNode name="desPictures" styleLbl="alignImgPlace1">
                <dgm:alg type="sp"/>
                <dgm:shape xmlns:r="http://schemas.openxmlformats.org/officeDocument/2006/relationships" type="ellipse" r:blip="" blipPhldr="1">
                  <dgm:adjLst/>
                </dgm:shape>
                <dgm:presOf/>
              </dgm:layoutNode>
              <dgm:layoutNode name="desTextWrapper">
                <dgm:choose name="Name25">
                  <dgm:if name="Name26" func="var" arg="dir" op="equ" val="norm">
                    <dgm:alg type="lin">
                      <dgm:param type="horzAlign" val="l"/>
                    </dgm:alg>
                  </dgm:if>
                  <dgm:else name="Name27">
                    <dgm:alg type="lin">
                      <dgm:param type="horzAlign" val="r"/>
                    </dgm:alg>
                  </dgm:else>
                </dgm:choose>
                <dgm:layoutNode name="desText" styleLbl="revTx">
                  <dgm:varLst>
                    <dgm:bulletEnabled val="1"/>
                  </dgm:varLst>
                  <dgm:choose name="Name28">
                    <dgm:if name="Name29" func="var" arg="dir" op="equ" val="norm">
                      <dgm:alg type="tx">
                        <dgm:param type="parTxLTRAlign" val="l"/>
                        <dgm:param type="shpTxLTRAlignCh" val="l"/>
                        <dgm:param type="parTxRTLAlign" val="r"/>
                        <dgm:param type="shpTxRTLAlignCh" val="r"/>
                      </dgm:alg>
                    </dgm:if>
                    <dgm:else name="Name30">
                      <dgm:alg type="tx">
                        <dgm:param type="parTxLTRAlign" val="r"/>
                        <dgm:param type="shpTxLTRAlignCh" val="r"/>
                        <dgm:param type="parTxRTLAlign" val="r"/>
                        <dgm:param type="shpTxRTLAlignCh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onstrLst>
                    <dgm:constr type="userW"/>
                    <dgm:constr type="w" refType="userW" fact="0.1"/>
                    <dgm:constr type="lMarg" refType="primFontSz" fact="0.2"/>
                    <dgm:constr type="rMarg" refType="primFontSz" fact="0.2"/>
                    <dgm:constr type="tMarg" refType="primFontSz" fact="0.1"/>
                    <dgm:constr type="bMarg" refType="primFontSz" fact="0.1"/>
                  </dgm:constrLst>
                  <dgm:ruleLst>
                    <dgm:rule type="w" val="NaN" fact="1" max="NaN"/>
                    <dgm:rule type="primFontSz" val="5" fact="NaN" max="NaN"/>
                  </dgm:ruleLst>
                </dgm:layoutNode>
              </dgm:layoutNode>
            </dgm:layoutNode>
            <dgm:forEach name="Name31" axis="followSib" ptType="sibTrans" cnt="1">
              <dgm:layoutNode name="spaceV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forEach>
          </dgm:forEach>
        </dgm:layoutNode>
      </dgm:if>
      <dgm:else name="Name32"/>
    </dgm:choose>
    <dgm:layoutNode name="maxNode">
      <dgm:alg type="lin"/>
      <dgm:shape xmlns:r="http://schemas.openxmlformats.org/officeDocument/2006/relationships" r:blip="">
        <dgm:adjLst/>
      </dgm:shape>
      <dgm:presOf/>
      <dgm:constrLst>
        <dgm:constr type="w" for="ch"/>
        <dgm:constr type="h" for="ch"/>
      </dgm:constrLst>
      <dgm:layoutNode name="Name33">
        <dgm:alg type="sp"/>
        <dgm:shape xmlns:r="http://schemas.openxmlformats.org/officeDocument/2006/relationships" r:blip="">
          <dgm:adjLst/>
        </dgm:shape>
        <dgm:presOf/>
      </dgm:layoutNode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AccentedPicture">
  <dgm:title val=""/>
  <dgm:desc val=""/>
  <dgm:catLst>
    <dgm:cat type="picture" pri="1000"/>
    <dgm:cat type="pictureconver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</dgm:varLst>
    <dgm:alg type="composite"/>
    <dgm:shape xmlns:r="http://schemas.openxmlformats.org/officeDocument/2006/relationships" r:blip="">
      <dgm:adjLst/>
    </dgm:shape>
    <dgm:choose name="Name1">
      <dgm:if name="Name2" axis="ch" ptType="node" func="cnt" op="lte" val="1">
        <dgm:constrLst>
          <dgm:constr type="h" for="ch" forName="picture_1" refType="h"/>
          <dgm:constr type="w" for="ch" forName="picture_1" refType="h" refFor="ch" refForName="picture_1" op="equ" fact="0.784"/>
          <dgm:constr type="l" for="ch" forName="picture_1"/>
          <dgm:constr type="t" for="ch" forName="picture_1"/>
          <dgm:constr type="w" for="ch" forName="text_1" refType="w" refFor="ch" refForName="picture_1" fact="0.77"/>
          <dgm:constr type="h" for="ch" forName="text_1" refType="h" refFor="ch" refForName="picture_1" fact="0.6"/>
          <dgm:constr type="l" for="ch" forName="text_1" refType="w" refFor="ch" refForName="picture_1" fact="0.04"/>
          <dgm:constr type="t" for="ch" forName="text_1" refType="h" refFor="ch" refForName="picture_1" fact="0.4"/>
        </dgm:constrLst>
      </dgm:if>
      <dgm:if name="Name3" axis="ch" ptType="node" func="cnt" op="lte" val="5">
        <dgm:choose name="Name4">
          <dgm:if name="Name5" func="var" arg="dir" op="equ" val="norm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l" for="ch" forName="picture_1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l" for="ch" forName="text_1" refType="w" refFor="ch" refForName="picture_1" fact="0.04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r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l" for="ch" forName="maxNode" refType="r" refFor="ch" refForName="picture_1"/>
              <dgm:constr type="lOff" for="ch" forName="maxNode" refType="h" refFor="des" refForName="pair" fact="0.5"/>
              <dgm:constr type="r" for="ch" forName="maxNode" refType="w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if>
          <dgm:else name="Name6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r" for="ch" forName="picture_1" refType="w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r" for="ch" forName="text_1" refType="w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l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r" for="ch" forName="maxNode" refType="l" refFor="ch" refForName="picture_1"/>
              <dgm:constr type="rOff" for="ch" forName="maxNode" refType="h" refFor="des" refForName="pair" fact="-0.5"/>
              <dgm:constr type="l" for="ch" forName="maxNode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else>
        </dgm:choose>
      </dgm:if>
      <dgm:else name="Name7">
        <dgm:choose name="Name8">
          <dgm:if name="Name9" func="var" arg="dir" op="equ" val="norm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l" for="ch" forName="picture_1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l" for="ch" forName="text_1" refType="w" refFor="ch" refForName="picture_1" fact="0.04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r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l" for="ch" forName="maxNode" refType="r" refFor="ch" refForName="picture_1"/>
              <dgm:constr type="lOff" for="ch" forName="maxNode" refType="h" refFor="des" refForName="pair" fact="0.5"/>
              <dgm:constr type="r" for="ch" forName="maxNode" refType="w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if>
          <dgm:else name="Name10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r" for="ch" forName="picture_1" refType="w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r" for="ch" forName="text_1" refType="w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l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r" for="ch" forName="maxNode" refType="l" refFor="ch" refForName="picture_1"/>
              <dgm:constr type="rOff" for="ch" forName="maxNode" refType="h" refFor="des" refForName="pair" fact="-0.5"/>
              <dgm:constr type="l" for="ch" forName="maxNode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else>
        </dgm:choose>
      </dgm:else>
    </dgm:choose>
    <dgm:forEach name="Name11" axis="ch" ptType="sibTrans" hideLastTrans="0" cnt="1">
      <dgm:layoutNode name="picture_1" styleLbl="bgImgPlace1">
        <dgm:alg type="sp"/>
        <dgm:shape xmlns:r="http://schemas.openxmlformats.org/officeDocument/2006/relationships" type="roundRect" r:blip="" blipPhldr="1">
          <dgm:adjLst/>
        </dgm:shape>
        <dgm:presOf axis="self"/>
      </dgm:layoutNode>
    </dgm:forEach>
    <dgm:forEach name="Name12" axis="ch" ptType="node" cnt="1">
      <dgm:layoutNode name="text_1" styleLbl="node1">
        <dgm:varLst>
          <dgm:bulletEnabled val="1"/>
        </dgm:varLst>
        <dgm:choose name="Name13">
          <dgm:if name="Name14" func="var" arg="dir" op="equ" val="norm">
            <dgm:alg type="tx">
              <dgm:param type="txAnchorVert" val="b"/>
              <dgm:param type="parTxLTRAlign" val="l"/>
              <dgm:param type="shpTxLTRAlignCh" val="l"/>
              <dgm:param type="parTxRTLAlign" val="l"/>
              <dgm:param type="shpTxRTLAlignCh" val="l"/>
            </dgm:alg>
          </dgm:if>
          <dgm:else name="Name15">
            <dgm:alg type="tx">
              <dgm:param type="txAnchorVert" val="b"/>
              <dgm:param type="parTxLTRAlign" val="r"/>
              <dgm:param type="shpTxLTRAlignCh" val="r"/>
              <dgm:param type="parTxRTLAlign" val="r"/>
              <dgm:param type="shpTxRTLAlignCh" val="r"/>
            </dgm:alg>
          </dgm:else>
        </dgm:choose>
        <dgm:shape xmlns:r="http://schemas.openxmlformats.org/officeDocument/2006/relationships" type="rect" r:blip="" hideGeom="1">
          <dgm:adjLst/>
        </dgm:shape>
        <dgm:presOf axis="desOrSelf" ptType="node"/>
        <dgm:constrLst>
          <dgm:constr type="primFontSz" val="65"/>
          <dgm:constr type="lMarg" refType="primFontSz" fact="0.2"/>
          <dgm:constr type="rMarg" refType="primFontSz" fact="0.2"/>
          <dgm:constr type="tMarg" refType="primFontSz" fact="0.2"/>
          <dgm:constr type="bMarg" refType="primFontSz" fact="0.2"/>
        </dgm:constrLst>
        <dgm:ruleLst>
          <dgm:rule type="primFontSz" val="5" fact="NaN" max="NaN"/>
        </dgm:ruleLst>
      </dgm:layoutNode>
    </dgm:forEach>
    <dgm:choose name="Name16">
      <dgm:if name="Name17" axis="ch" ptType="node" func="cnt" op="gte" val="2">
        <dgm:layoutNode name="linV">
          <dgm:choose name="Name18">
            <dgm:if name="Name19" func="var" arg="dir" op="equ" val="norm">
              <dgm:alg type="lin">
                <dgm:param type="linDir" val="fromT"/>
                <dgm:param type="vertAlign" val="t"/>
                <dgm:param type="fallback" val="1D"/>
                <dgm:param type="horzAlign" val="l"/>
                <dgm:param type="nodeHorzAlign" val="l"/>
              </dgm:alg>
            </dgm:if>
            <dgm:else name="Name20">
              <dgm:alg type="lin">
                <dgm:param type="linDir" val="fromT"/>
                <dgm:param type="vertAlign" val="t"/>
                <dgm:param type="fallback" val="1D"/>
                <dgm:param type="horzAlign" val="r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constrLst>
            <dgm:constr type="w" for="ch" forName="spaceV" val="1"/>
            <dgm:constr type="w" for="ch" forName="pair" refType="w" op="equ"/>
            <dgm:constr type="w" for="des" forName="desText" op="equ"/>
            <dgm:constr type="primFontSz" for="des" forName="desText" op="equ" val="65"/>
          </dgm:constrLst>
          <dgm:forEach name="Name21" axis="ch" ptType="node" st="2">
            <dgm:layoutNode name="pair">
              <dgm:alg type="composite"/>
              <dgm:shape xmlns:r="http://schemas.openxmlformats.org/officeDocument/2006/relationships" r:blip="">
                <dgm:adjLst/>
              </dgm:shape>
              <dgm:choose name="Name22">
                <dgm:if name="Name23" func="var" arg="dir" op="equ" val="norm">
                  <dgm:constrLst>
                    <dgm:constr type="userC"/>
                    <dgm:constr type="l" for="ch" forName="spaceH"/>
                    <dgm:constr type="r" for="ch" forName="spaceH" refType="userC"/>
                    <dgm:constr type="ctrY" for="ch" forName="spaceH" refType="w" fact="0.5"/>
                    <dgm:constr type="h" for="ch" forName="spaceH" val="1"/>
                    <dgm:constr type="w" for="ch" forName="desPictures" refType="h"/>
                    <dgm:constr type="h" for="ch" forName="desPictures" refType="w" refFor="ch" refForName="desPictures" op="equ"/>
                    <dgm:constr type="ctrX" for="ch" forName="desPictures" refType="userC"/>
                    <dgm:constr type="ctrY" for="ch" forName="desPictures" refType="w" fact="0.5"/>
                    <dgm:constr type="l" for="ch" forName="desTextWrapper" refType="r" refFor="ch" refForName="desPictures"/>
                    <dgm:constr type="ctrY" for="ch" forName="desTextWrapper" refType="w" fact="0.5"/>
                    <dgm:constr type="h" for="ch" forName="desTextWrapper" refType="h"/>
                    <dgm:constr type="h" for="des" forName="desText" refType="h"/>
                  </dgm:constrLst>
                </dgm:if>
                <dgm:else name="Name24">
                  <dgm:constrLst>
                    <dgm:constr type="userC"/>
                    <dgm:constr type="r" for="ch" forName="spaceH" refType="w"/>
                    <dgm:constr type="l" for="ch" forName="spaceH" refType="userC"/>
                    <dgm:constr type="ctrY" for="ch" forName="spaceH" refType="w" fact="0.5"/>
                    <dgm:constr type="h" for="ch" forName="spaceH" val="1"/>
                    <dgm:constr type="w" for="ch" forName="desPictures" refType="h"/>
                    <dgm:constr type="h" for="ch" forName="desPictures" refType="w" refFor="ch" refForName="desPictures" op="equ"/>
                    <dgm:constr type="ctrX" for="ch" forName="desPictures" refType="userC"/>
                    <dgm:constr type="ctrY" for="ch" forName="desPictures" refType="w" fact="0.5"/>
                    <dgm:constr type="r" for="ch" forName="desTextWrapper" refType="l" refFor="ch" refForName="desPictures"/>
                    <dgm:constr type="ctrY" for="ch" forName="desTextWrapper" refType="w" fact="0.5"/>
                    <dgm:constr type="h" for="ch" forName="desTextWrapper" refType="h"/>
                    <dgm:constr type="h" for="des" forName="desText" refType="h"/>
                  </dgm:constrLst>
                </dgm:else>
              </dgm:choose>
              <dgm:layoutNode name="spaceH">
                <dgm:alg type="sp"/>
                <dgm:shape xmlns:r="http://schemas.openxmlformats.org/officeDocument/2006/relationships" type="rect" r:blip="" hideGeom="1">
                  <dgm:adjLst/>
                </dgm:shape>
                <dgm:presOf/>
              </dgm:layoutNode>
              <dgm:layoutNode name="desPictures" styleLbl="alignImgPlace1">
                <dgm:alg type="sp"/>
                <dgm:shape xmlns:r="http://schemas.openxmlformats.org/officeDocument/2006/relationships" type="ellipse" r:blip="" blipPhldr="1">
                  <dgm:adjLst/>
                </dgm:shape>
                <dgm:presOf/>
              </dgm:layoutNode>
              <dgm:layoutNode name="desTextWrapper">
                <dgm:choose name="Name25">
                  <dgm:if name="Name26" func="var" arg="dir" op="equ" val="norm">
                    <dgm:alg type="lin">
                      <dgm:param type="horzAlign" val="l"/>
                    </dgm:alg>
                  </dgm:if>
                  <dgm:else name="Name27">
                    <dgm:alg type="lin">
                      <dgm:param type="horzAlign" val="r"/>
                    </dgm:alg>
                  </dgm:else>
                </dgm:choose>
                <dgm:layoutNode name="desText" styleLbl="revTx">
                  <dgm:varLst>
                    <dgm:bulletEnabled val="1"/>
                  </dgm:varLst>
                  <dgm:choose name="Name28">
                    <dgm:if name="Name29" func="var" arg="dir" op="equ" val="norm">
                      <dgm:alg type="tx">
                        <dgm:param type="parTxLTRAlign" val="l"/>
                        <dgm:param type="shpTxLTRAlignCh" val="l"/>
                        <dgm:param type="parTxRTLAlign" val="r"/>
                        <dgm:param type="shpTxRTLAlignCh" val="r"/>
                      </dgm:alg>
                    </dgm:if>
                    <dgm:else name="Name30">
                      <dgm:alg type="tx">
                        <dgm:param type="parTxLTRAlign" val="r"/>
                        <dgm:param type="shpTxLTRAlignCh" val="r"/>
                        <dgm:param type="parTxRTLAlign" val="r"/>
                        <dgm:param type="shpTxRTLAlignCh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onstrLst>
                    <dgm:constr type="userW"/>
                    <dgm:constr type="w" refType="userW" fact="0.1"/>
                    <dgm:constr type="lMarg" refType="primFontSz" fact="0.2"/>
                    <dgm:constr type="rMarg" refType="primFontSz" fact="0.2"/>
                    <dgm:constr type="tMarg" refType="primFontSz" fact="0.1"/>
                    <dgm:constr type="bMarg" refType="primFontSz" fact="0.1"/>
                  </dgm:constrLst>
                  <dgm:ruleLst>
                    <dgm:rule type="w" val="NaN" fact="1" max="NaN"/>
                    <dgm:rule type="primFontSz" val="5" fact="NaN" max="NaN"/>
                  </dgm:ruleLst>
                </dgm:layoutNode>
              </dgm:layoutNode>
            </dgm:layoutNode>
            <dgm:forEach name="Name31" axis="followSib" ptType="sibTrans" cnt="1">
              <dgm:layoutNode name="spaceV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forEach>
          </dgm:forEach>
        </dgm:layoutNode>
      </dgm:if>
      <dgm:else name="Name32"/>
    </dgm:choose>
    <dgm:layoutNode name="maxNode">
      <dgm:alg type="lin"/>
      <dgm:shape xmlns:r="http://schemas.openxmlformats.org/officeDocument/2006/relationships" r:blip="">
        <dgm:adjLst/>
      </dgm:shape>
      <dgm:presOf/>
      <dgm:constrLst>
        <dgm:constr type="w" for="ch"/>
        <dgm:constr type="h" for="ch"/>
      </dgm:constrLst>
      <dgm:layoutNode name="Name33">
        <dgm:alg type="sp"/>
        <dgm:shape xmlns:r="http://schemas.openxmlformats.org/officeDocument/2006/relationships" r:blip="">
          <dgm:adjLst/>
        </dgm:shape>
        <dgm:presOf/>
      </dgm:layoutNode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AccentedPicture">
  <dgm:title val=""/>
  <dgm:desc val=""/>
  <dgm:catLst>
    <dgm:cat type="picture" pri="1000"/>
    <dgm:cat type="pictureconver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</dgm:varLst>
    <dgm:alg type="composite"/>
    <dgm:shape xmlns:r="http://schemas.openxmlformats.org/officeDocument/2006/relationships" r:blip="">
      <dgm:adjLst/>
    </dgm:shape>
    <dgm:choose name="Name1">
      <dgm:if name="Name2" axis="ch" ptType="node" func="cnt" op="lte" val="1">
        <dgm:constrLst>
          <dgm:constr type="h" for="ch" forName="picture_1" refType="h"/>
          <dgm:constr type="w" for="ch" forName="picture_1" refType="h" refFor="ch" refForName="picture_1" op="equ" fact="0.784"/>
          <dgm:constr type="l" for="ch" forName="picture_1"/>
          <dgm:constr type="t" for="ch" forName="picture_1"/>
          <dgm:constr type="w" for="ch" forName="text_1" refType="w" refFor="ch" refForName="picture_1" fact="0.77"/>
          <dgm:constr type="h" for="ch" forName="text_1" refType="h" refFor="ch" refForName="picture_1" fact="0.6"/>
          <dgm:constr type="l" for="ch" forName="text_1" refType="w" refFor="ch" refForName="picture_1" fact="0.04"/>
          <dgm:constr type="t" for="ch" forName="text_1" refType="h" refFor="ch" refForName="picture_1" fact="0.4"/>
        </dgm:constrLst>
      </dgm:if>
      <dgm:if name="Name3" axis="ch" ptType="node" func="cnt" op="lte" val="5">
        <dgm:choose name="Name4">
          <dgm:if name="Name5" func="var" arg="dir" op="equ" val="norm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l" for="ch" forName="picture_1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l" for="ch" forName="text_1" refType="w" refFor="ch" refForName="picture_1" fact="0.04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r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l" for="ch" forName="maxNode" refType="r" refFor="ch" refForName="picture_1"/>
              <dgm:constr type="lOff" for="ch" forName="maxNode" refType="h" refFor="des" refForName="pair" fact="0.5"/>
              <dgm:constr type="r" for="ch" forName="maxNode" refType="w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if>
          <dgm:else name="Name6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r" for="ch" forName="picture_1" refType="w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r" for="ch" forName="text_1" refType="w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l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r" for="ch" forName="maxNode" refType="l" refFor="ch" refForName="picture_1"/>
              <dgm:constr type="rOff" for="ch" forName="maxNode" refType="h" refFor="des" refForName="pair" fact="-0.5"/>
              <dgm:constr type="l" for="ch" forName="maxNode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else>
        </dgm:choose>
      </dgm:if>
      <dgm:else name="Name7">
        <dgm:choose name="Name8">
          <dgm:if name="Name9" func="var" arg="dir" op="equ" val="norm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l" for="ch" forName="picture_1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l" for="ch" forName="text_1" refType="w" refFor="ch" refForName="picture_1" fact="0.04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r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l" for="ch" forName="maxNode" refType="r" refFor="ch" refForName="picture_1"/>
              <dgm:constr type="lOff" for="ch" forName="maxNode" refType="h" refFor="des" refForName="pair" fact="0.5"/>
              <dgm:constr type="r" for="ch" forName="maxNode" refType="w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if>
          <dgm:else name="Name10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r" for="ch" forName="picture_1" refType="w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r" for="ch" forName="text_1" refType="w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l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r" for="ch" forName="maxNode" refType="l" refFor="ch" refForName="picture_1"/>
              <dgm:constr type="rOff" for="ch" forName="maxNode" refType="h" refFor="des" refForName="pair" fact="-0.5"/>
              <dgm:constr type="l" for="ch" forName="maxNode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else>
        </dgm:choose>
      </dgm:else>
    </dgm:choose>
    <dgm:forEach name="Name11" axis="ch" ptType="sibTrans" hideLastTrans="0" cnt="1">
      <dgm:layoutNode name="picture_1" styleLbl="bgImgPlace1">
        <dgm:alg type="sp"/>
        <dgm:shape xmlns:r="http://schemas.openxmlformats.org/officeDocument/2006/relationships" type="roundRect" r:blip="" blipPhldr="1">
          <dgm:adjLst/>
        </dgm:shape>
        <dgm:presOf axis="self"/>
      </dgm:layoutNode>
    </dgm:forEach>
    <dgm:forEach name="Name12" axis="ch" ptType="node" cnt="1">
      <dgm:layoutNode name="text_1" styleLbl="node1">
        <dgm:varLst>
          <dgm:bulletEnabled val="1"/>
        </dgm:varLst>
        <dgm:choose name="Name13">
          <dgm:if name="Name14" func="var" arg="dir" op="equ" val="norm">
            <dgm:alg type="tx">
              <dgm:param type="txAnchorVert" val="b"/>
              <dgm:param type="parTxLTRAlign" val="l"/>
              <dgm:param type="shpTxLTRAlignCh" val="l"/>
              <dgm:param type="parTxRTLAlign" val="l"/>
              <dgm:param type="shpTxRTLAlignCh" val="l"/>
            </dgm:alg>
          </dgm:if>
          <dgm:else name="Name15">
            <dgm:alg type="tx">
              <dgm:param type="txAnchorVert" val="b"/>
              <dgm:param type="parTxLTRAlign" val="r"/>
              <dgm:param type="shpTxLTRAlignCh" val="r"/>
              <dgm:param type="parTxRTLAlign" val="r"/>
              <dgm:param type="shpTxRTLAlignCh" val="r"/>
            </dgm:alg>
          </dgm:else>
        </dgm:choose>
        <dgm:shape xmlns:r="http://schemas.openxmlformats.org/officeDocument/2006/relationships" type="rect" r:blip="" hideGeom="1">
          <dgm:adjLst/>
        </dgm:shape>
        <dgm:presOf axis="desOrSelf" ptType="node"/>
        <dgm:constrLst>
          <dgm:constr type="primFontSz" val="65"/>
          <dgm:constr type="lMarg" refType="primFontSz" fact="0.2"/>
          <dgm:constr type="rMarg" refType="primFontSz" fact="0.2"/>
          <dgm:constr type="tMarg" refType="primFontSz" fact="0.2"/>
          <dgm:constr type="bMarg" refType="primFontSz" fact="0.2"/>
        </dgm:constrLst>
        <dgm:ruleLst>
          <dgm:rule type="primFontSz" val="5" fact="NaN" max="NaN"/>
        </dgm:ruleLst>
      </dgm:layoutNode>
    </dgm:forEach>
    <dgm:choose name="Name16">
      <dgm:if name="Name17" axis="ch" ptType="node" func="cnt" op="gte" val="2">
        <dgm:layoutNode name="linV">
          <dgm:choose name="Name18">
            <dgm:if name="Name19" func="var" arg="dir" op="equ" val="norm">
              <dgm:alg type="lin">
                <dgm:param type="linDir" val="fromT"/>
                <dgm:param type="vertAlign" val="t"/>
                <dgm:param type="fallback" val="1D"/>
                <dgm:param type="horzAlign" val="l"/>
                <dgm:param type="nodeHorzAlign" val="l"/>
              </dgm:alg>
            </dgm:if>
            <dgm:else name="Name20">
              <dgm:alg type="lin">
                <dgm:param type="linDir" val="fromT"/>
                <dgm:param type="vertAlign" val="t"/>
                <dgm:param type="fallback" val="1D"/>
                <dgm:param type="horzAlign" val="r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constrLst>
            <dgm:constr type="w" for="ch" forName="spaceV" val="1"/>
            <dgm:constr type="w" for="ch" forName="pair" refType="w" op="equ"/>
            <dgm:constr type="w" for="des" forName="desText" op="equ"/>
            <dgm:constr type="primFontSz" for="des" forName="desText" op="equ" val="65"/>
          </dgm:constrLst>
          <dgm:forEach name="Name21" axis="ch" ptType="node" st="2">
            <dgm:layoutNode name="pair">
              <dgm:alg type="composite"/>
              <dgm:shape xmlns:r="http://schemas.openxmlformats.org/officeDocument/2006/relationships" r:blip="">
                <dgm:adjLst/>
              </dgm:shape>
              <dgm:choose name="Name22">
                <dgm:if name="Name23" func="var" arg="dir" op="equ" val="norm">
                  <dgm:constrLst>
                    <dgm:constr type="userC"/>
                    <dgm:constr type="l" for="ch" forName="spaceH"/>
                    <dgm:constr type="r" for="ch" forName="spaceH" refType="userC"/>
                    <dgm:constr type="ctrY" for="ch" forName="spaceH" refType="w" fact="0.5"/>
                    <dgm:constr type="h" for="ch" forName="spaceH" val="1"/>
                    <dgm:constr type="w" for="ch" forName="desPictures" refType="h"/>
                    <dgm:constr type="h" for="ch" forName="desPictures" refType="w" refFor="ch" refForName="desPictures" op="equ"/>
                    <dgm:constr type="ctrX" for="ch" forName="desPictures" refType="userC"/>
                    <dgm:constr type="ctrY" for="ch" forName="desPictures" refType="w" fact="0.5"/>
                    <dgm:constr type="l" for="ch" forName="desTextWrapper" refType="r" refFor="ch" refForName="desPictures"/>
                    <dgm:constr type="ctrY" for="ch" forName="desTextWrapper" refType="w" fact="0.5"/>
                    <dgm:constr type="h" for="ch" forName="desTextWrapper" refType="h"/>
                    <dgm:constr type="h" for="des" forName="desText" refType="h"/>
                  </dgm:constrLst>
                </dgm:if>
                <dgm:else name="Name24">
                  <dgm:constrLst>
                    <dgm:constr type="userC"/>
                    <dgm:constr type="r" for="ch" forName="spaceH" refType="w"/>
                    <dgm:constr type="l" for="ch" forName="spaceH" refType="userC"/>
                    <dgm:constr type="ctrY" for="ch" forName="spaceH" refType="w" fact="0.5"/>
                    <dgm:constr type="h" for="ch" forName="spaceH" val="1"/>
                    <dgm:constr type="w" for="ch" forName="desPictures" refType="h"/>
                    <dgm:constr type="h" for="ch" forName="desPictures" refType="w" refFor="ch" refForName="desPictures" op="equ"/>
                    <dgm:constr type="ctrX" for="ch" forName="desPictures" refType="userC"/>
                    <dgm:constr type="ctrY" for="ch" forName="desPictures" refType="w" fact="0.5"/>
                    <dgm:constr type="r" for="ch" forName="desTextWrapper" refType="l" refFor="ch" refForName="desPictures"/>
                    <dgm:constr type="ctrY" for="ch" forName="desTextWrapper" refType="w" fact="0.5"/>
                    <dgm:constr type="h" for="ch" forName="desTextWrapper" refType="h"/>
                    <dgm:constr type="h" for="des" forName="desText" refType="h"/>
                  </dgm:constrLst>
                </dgm:else>
              </dgm:choose>
              <dgm:layoutNode name="spaceH">
                <dgm:alg type="sp"/>
                <dgm:shape xmlns:r="http://schemas.openxmlformats.org/officeDocument/2006/relationships" type="rect" r:blip="" hideGeom="1">
                  <dgm:adjLst/>
                </dgm:shape>
                <dgm:presOf/>
              </dgm:layoutNode>
              <dgm:layoutNode name="desPictures" styleLbl="alignImgPlace1">
                <dgm:alg type="sp"/>
                <dgm:shape xmlns:r="http://schemas.openxmlformats.org/officeDocument/2006/relationships" type="ellipse" r:blip="" blipPhldr="1">
                  <dgm:adjLst/>
                </dgm:shape>
                <dgm:presOf/>
              </dgm:layoutNode>
              <dgm:layoutNode name="desTextWrapper">
                <dgm:choose name="Name25">
                  <dgm:if name="Name26" func="var" arg="dir" op="equ" val="norm">
                    <dgm:alg type="lin">
                      <dgm:param type="horzAlign" val="l"/>
                    </dgm:alg>
                  </dgm:if>
                  <dgm:else name="Name27">
                    <dgm:alg type="lin">
                      <dgm:param type="horzAlign" val="r"/>
                    </dgm:alg>
                  </dgm:else>
                </dgm:choose>
                <dgm:layoutNode name="desText" styleLbl="revTx">
                  <dgm:varLst>
                    <dgm:bulletEnabled val="1"/>
                  </dgm:varLst>
                  <dgm:choose name="Name28">
                    <dgm:if name="Name29" func="var" arg="dir" op="equ" val="norm">
                      <dgm:alg type="tx">
                        <dgm:param type="parTxLTRAlign" val="l"/>
                        <dgm:param type="shpTxLTRAlignCh" val="l"/>
                        <dgm:param type="parTxRTLAlign" val="r"/>
                        <dgm:param type="shpTxRTLAlignCh" val="r"/>
                      </dgm:alg>
                    </dgm:if>
                    <dgm:else name="Name30">
                      <dgm:alg type="tx">
                        <dgm:param type="parTxLTRAlign" val="r"/>
                        <dgm:param type="shpTxLTRAlignCh" val="r"/>
                        <dgm:param type="parTxRTLAlign" val="r"/>
                        <dgm:param type="shpTxRTLAlignCh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onstrLst>
                    <dgm:constr type="userW"/>
                    <dgm:constr type="w" refType="userW" fact="0.1"/>
                    <dgm:constr type="lMarg" refType="primFontSz" fact="0.2"/>
                    <dgm:constr type="rMarg" refType="primFontSz" fact="0.2"/>
                    <dgm:constr type="tMarg" refType="primFontSz" fact="0.1"/>
                    <dgm:constr type="bMarg" refType="primFontSz" fact="0.1"/>
                  </dgm:constrLst>
                  <dgm:ruleLst>
                    <dgm:rule type="w" val="NaN" fact="1" max="NaN"/>
                    <dgm:rule type="primFontSz" val="5" fact="NaN" max="NaN"/>
                  </dgm:ruleLst>
                </dgm:layoutNode>
              </dgm:layoutNode>
            </dgm:layoutNode>
            <dgm:forEach name="Name31" axis="followSib" ptType="sibTrans" cnt="1">
              <dgm:layoutNode name="spaceV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forEach>
          </dgm:forEach>
        </dgm:layoutNode>
      </dgm:if>
      <dgm:else name="Name32"/>
    </dgm:choose>
    <dgm:layoutNode name="maxNode">
      <dgm:alg type="lin"/>
      <dgm:shape xmlns:r="http://schemas.openxmlformats.org/officeDocument/2006/relationships" r:blip="">
        <dgm:adjLst/>
      </dgm:shape>
      <dgm:presOf/>
      <dgm:constrLst>
        <dgm:constr type="w" for="ch"/>
        <dgm:constr type="h" for="ch"/>
      </dgm:constrLst>
      <dgm:layoutNode name="Name33">
        <dgm:alg type="sp"/>
        <dgm:shape xmlns:r="http://schemas.openxmlformats.org/officeDocument/2006/relationships" r:blip="">
          <dgm:adjLst/>
        </dgm:shape>
        <dgm:presOf/>
      </dgm:layoutNod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3447BDA-0351-25ED-6BE4-2FA557468E9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B34C3A0-A4A8-9627-4E53-2132894D604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CEDCC2-30D6-E447-94A3-F6FB43989555}" type="datetimeFigureOut">
              <a:rPr lang="en-DE" smtClean="0"/>
              <a:t>08/13/2024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8B0B05-386E-43FB-04E8-5B7E1325EA9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3E3853-E001-5B13-C82C-81431A828E9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0BC7F-9BFB-9E4D-ADCF-9DC4DB3CBD9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43242049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F0647C-BB54-774B-ADBE-0A59064E0157}" type="datetimeFigureOut">
              <a:rPr lang="en-DE" smtClean="0"/>
              <a:t>08/13/2024</a:t>
            </a:fld>
            <a:endParaRPr lang="en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99D5D5-C441-7C4B-9163-F5C07684AF9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4961328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3840262" rtl="0" eaLnBrk="1" latinLnBrk="0" hangingPunct="1">
      <a:defRPr sz="5040" kern="1200">
        <a:solidFill>
          <a:schemeClr val="tx1"/>
        </a:solidFill>
        <a:latin typeface="+mn-lt"/>
        <a:ea typeface="+mn-ea"/>
        <a:cs typeface="+mn-cs"/>
      </a:defRPr>
    </a:lvl1pPr>
    <a:lvl2pPr marL="1920131" algn="l" defTabSz="3840262" rtl="0" eaLnBrk="1" latinLnBrk="0" hangingPunct="1">
      <a:defRPr sz="5040" kern="1200">
        <a:solidFill>
          <a:schemeClr val="tx1"/>
        </a:solidFill>
        <a:latin typeface="+mn-lt"/>
        <a:ea typeface="+mn-ea"/>
        <a:cs typeface="+mn-cs"/>
      </a:defRPr>
    </a:lvl2pPr>
    <a:lvl3pPr marL="3840262" algn="l" defTabSz="3840262" rtl="0" eaLnBrk="1" latinLnBrk="0" hangingPunct="1">
      <a:defRPr sz="5040" kern="1200">
        <a:solidFill>
          <a:schemeClr val="tx1"/>
        </a:solidFill>
        <a:latin typeface="+mn-lt"/>
        <a:ea typeface="+mn-ea"/>
        <a:cs typeface="+mn-cs"/>
      </a:defRPr>
    </a:lvl3pPr>
    <a:lvl4pPr marL="5760393" algn="l" defTabSz="3840262" rtl="0" eaLnBrk="1" latinLnBrk="0" hangingPunct="1">
      <a:defRPr sz="5040" kern="1200">
        <a:solidFill>
          <a:schemeClr val="tx1"/>
        </a:solidFill>
        <a:latin typeface="+mn-lt"/>
        <a:ea typeface="+mn-ea"/>
        <a:cs typeface="+mn-cs"/>
      </a:defRPr>
    </a:lvl4pPr>
    <a:lvl5pPr marL="7680524" algn="l" defTabSz="3840262" rtl="0" eaLnBrk="1" latinLnBrk="0" hangingPunct="1">
      <a:defRPr sz="5040" kern="1200">
        <a:solidFill>
          <a:schemeClr val="tx1"/>
        </a:solidFill>
        <a:latin typeface="+mn-lt"/>
        <a:ea typeface="+mn-ea"/>
        <a:cs typeface="+mn-cs"/>
      </a:defRPr>
    </a:lvl5pPr>
    <a:lvl6pPr marL="9600655" algn="l" defTabSz="3840262" rtl="0" eaLnBrk="1" latinLnBrk="0" hangingPunct="1">
      <a:defRPr sz="5040" kern="1200">
        <a:solidFill>
          <a:schemeClr val="tx1"/>
        </a:solidFill>
        <a:latin typeface="+mn-lt"/>
        <a:ea typeface="+mn-ea"/>
        <a:cs typeface="+mn-cs"/>
      </a:defRPr>
    </a:lvl6pPr>
    <a:lvl7pPr marL="11520786" algn="l" defTabSz="3840262" rtl="0" eaLnBrk="1" latinLnBrk="0" hangingPunct="1">
      <a:defRPr sz="5040" kern="1200">
        <a:solidFill>
          <a:schemeClr val="tx1"/>
        </a:solidFill>
        <a:latin typeface="+mn-lt"/>
        <a:ea typeface="+mn-ea"/>
        <a:cs typeface="+mn-cs"/>
      </a:defRPr>
    </a:lvl7pPr>
    <a:lvl8pPr marL="13440917" algn="l" defTabSz="3840262" rtl="0" eaLnBrk="1" latinLnBrk="0" hangingPunct="1">
      <a:defRPr sz="5040" kern="1200">
        <a:solidFill>
          <a:schemeClr val="tx1"/>
        </a:solidFill>
        <a:latin typeface="+mn-lt"/>
        <a:ea typeface="+mn-ea"/>
        <a:cs typeface="+mn-cs"/>
      </a:defRPr>
    </a:lvl8pPr>
    <a:lvl9pPr marL="15361048" algn="l" defTabSz="3840262" rtl="0" eaLnBrk="1" latinLnBrk="0" hangingPunct="1">
      <a:defRPr sz="504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00800" y="4713925"/>
            <a:ext cx="38404800" cy="10027920"/>
          </a:xfrm>
        </p:spPr>
        <p:txBody>
          <a:bodyPr anchor="b"/>
          <a:lstStyle>
            <a:lvl1pPr algn="ctr">
              <a:defRPr sz="2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0800" y="15128560"/>
            <a:ext cx="38404800" cy="6954200"/>
          </a:xfrm>
        </p:spPr>
        <p:txBody>
          <a:bodyPr/>
          <a:lstStyle>
            <a:lvl1pPr marL="0" indent="0" algn="ctr">
              <a:buNone/>
              <a:defRPr sz="10080"/>
            </a:lvl1pPr>
            <a:lvl2pPr marL="1920240" indent="0" algn="ctr">
              <a:buNone/>
              <a:defRPr sz="8400"/>
            </a:lvl2pPr>
            <a:lvl3pPr marL="3840480" indent="0" algn="ctr">
              <a:buNone/>
              <a:defRPr sz="7560"/>
            </a:lvl3pPr>
            <a:lvl4pPr marL="5760720" indent="0" algn="ctr">
              <a:buNone/>
              <a:defRPr sz="6720"/>
            </a:lvl4pPr>
            <a:lvl5pPr marL="7680960" indent="0" algn="ctr">
              <a:buNone/>
              <a:defRPr sz="6720"/>
            </a:lvl5pPr>
            <a:lvl6pPr marL="9601200" indent="0" algn="ctr">
              <a:buNone/>
              <a:defRPr sz="6720"/>
            </a:lvl6pPr>
            <a:lvl7pPr marL="11521440" indent="0" algn="ctr">
              <a:buNone/>
              <a:defRPr sz="6720"/>
            </a:lvl7pPr>
            <a:lvl8pPr marL="13441680" indent="0" algn="ctr">
              <a:buNone/>
              <a:defRPr sz="6720"/>
            </a:lvl8pPr>
            <a:lvl9pPr marL="15361920" indent="0" algn="ctr">
              <a:buNone/>
              <a:defRPr sz="67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284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948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644580" y="1533525"/>
            <a:ext cx="11041380" cy="244097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20440" y="1533525"/>
            <a:ext cx="32484060" cy="244097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52315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23176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037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3770" y="7180902"/>
            <a:ext cx="44165520" cy="11981495"/>
          </a:xfrm>
        </p:spPr>
        <p:txBody>
          <a:bodyPr anchor="b"/>
          <a:lstStyle>
            <a:lvl1pPr>
              <a:defRPr sz="2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93770" y="19275747"/>
            <a:ext cx="44165520" cy="6300785"/>
          </a:xfrm>
        </p:spPr>
        <p:txBody>
          <a:bodyPr/>
          <a:lstStyle>
            <a:lvl1pPr marL="0" indent="0">
              <a:buNone/>
              <a:defRPr sz="10080">
                <a:solidFill>
                  <a:schemeClr val="tx1">
                    <a:tint val="75000"/>
                  </a:schemeClr>
                </a:solidFill>
              </a:defRPr>
            </a:lvl1pPr>
            <a:lvl2pPr marL="1920240" indent="0">
              <a:buNone/>
              <a:defRPr sz="8400">
                <a:solidFill>
                  <a:schemeClr val="tx1">
                    <a:tint val="75000"/>
                  </a:schemeClr>
                </a:solidFill>
              </a:defRPr>
            </a:lvl2pPr>
            <a:lvl3pPr marL="3840480" indent="0">
              <a:buNone/>
              <a:defRPr sz="7560">
                <a:solidFill>
                  <a:schemeClr val="tx1">
                    <a:tint val="75000"/>
                  </a:schemeClr>
                </a:solidFill>
              </a:defRPr>
            </a:lvl3pPr>
            <a:lvl4pPr marL="57607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4pPr>
            <a:lvl5pPr marL="768096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5pPr>
            <a:lvl6pPr marL="960120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6pPr>
            <a:lvl7pPr marL="1152144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7pPr>
            <a:lvl8pPr marL="134416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8pPr>
            <a:lvl9pPr marL="153619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923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20440" y="7667625"/>
            <a:ext cx="21762720" cy="182756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923240" y="7667625"/>
            <a:ext cx="21762720" cy="182756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64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1533527"/>
            <a:ext cx="44165520" cy="556736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7112" y="7060885"/>
            <a:ext cx="21662705" cy="3460430"/>
          </a:xfrm>
        </p:spPr>
        <p:txBody>
          <a:bodyPr anchor="b"/>
          <a:lstStyle>
            <a:lvl1pPr marL="0" indent="0"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7112" y="10521315"/>
            <a:ext cx="21662705" cy="154752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923240" y="7060885"/>
            <a:ext cx="21769390" cy="3460430"/>
          </a:xfrm>
        </p:spPr>
        <p:txBody>
          <a:bodyPr anchor="b"/>
          <a:lstStyle>
            <a:lvl1pPr marL="0" indent="0"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923240" y="10521315"/>
            <a:ext cx="21769390" cy="154752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052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7584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727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2" y="1920240"/>
            <a:ext cx="16515395" cy="6720840"/>
          </a:xfrm>
        </p:spPr>
        <p:txBody>
          <a:bodyPr anchor="b"/>
          <a:lstStyle>
            <a:lvl1pPr>
              <a:defRPr sz="134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69390" y="4147187"/>
            <a:ext cx="25923240" cy="20469225"/>
          </a:xfrm>
        </p:spPr>
        <p:txBody>
          <a:bodyPr/>
          <a:lstStyle>
            <a:lvl1pPr>
              <a:defRPr sz="13440"/>
            </a:lvl1pPr>
            <a:lvl2pPr>
              <a:defRPr sz="11760"/>
            </a:lvl2pPr>
            <a:lvl3pPr>
              <a:defRPr sz="10080"/>
            </a:lvl3pPr>
            <a:lvl4pPr>
              <a:defRPr sz="8400"/>
            </a:lvl4pPr>
            <a:lvl5pPr>
              <a:defRPr sz="8400"/>
            </a:lvl5pPr>
            <a:lvl6pPr>
              <a:defRPr sz="8400"/>
            </a:lvl6pPr>
            <a:lvl7pPr>
              <a:defRPr sz="8400"/>
            </a:lvl7pPr>
            <a:lvl8pPr>
              <a:defRPr sz="8400"/>
            </a:lvl8pPr>
            <a:lvl9pPr>
              <a:defRPr sz="8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2" y="8641080"/>
            <a:ext cx="16515395" cy="16008670"/>
          </a:xfrm>
        </p:spPr>
        <p:txBody>
          <a:bodyPr/>
          <a:lstStyle>
            <a:lvl1pPr marL="0" indent="0">
              <a:buNone/>
              <a:defRPr sz="6720"/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8911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2" y="1920240"/>
            <a:ext cx="16515395" cy="6720840"/>
          </a:xfrm>
        </p:spPr>
        <p:txBody>
          <a:bodyPr anchor="b"/>
          <a:lstStyle>
            <a:lvl1pPr>
              <a:defRPr sz="134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769390" y="4147187"/>
            <a:ext cx="25923240" cy="20469225"/>
          </a:xfrm>
        </p:spPr>
        <p:txBody>
          <a:bodyPr anchor="t"/>
          <a:lstStyle>
            <a:lvl1pPr marL="0" indent="0">
              <a:buNone/>
              <a:defRPr sz="13440"/>
            </a:lvl1pPr>
            <a:lvl2pPr marL="1920240" indent="0">
              <a:buNone/>
              <a:defRPr sz="11760"/>
            </a:lvl2pPr>
            <a:lvl3pPr marL="3840480" indent="0">
              <a:buNone/>
              <a:defRPr sz="10080"/>
            </a:lvl3pPr>
            <a:lvl4pPr marL="5760720" indent="0">
              <a:buNone/>
              <a:defRPr sz="8400"/>
            </a:lvl4pPr>
            <a:lvl5pPr marL="7680960" indent="0">
              <a:buNone/>
              <a:defRPr sz="8400"/>
            </a:lvl5pPr>
            <a:lvl6pPr marL="9601200" indent="0">
              <a:buNone/>
              <a:defRPr sz="8400"/>
            </a:lvl6pPr>
            <a:lvl7pPr marL="11521440" indent="0">
              <a:buNone/>
              <a:defRPr sz="8400"/>
            </a:lvl7pPr>
            <a:lvl8pPr marL="13441680" indent="0">
              <a:buNone/>
              <a:defRPr sz="8400"/>
            </a:lvl8pPr>
            <a:lvl9pPr marL="15361920" indent="0">
              <a:buNone/>
              <a:defRPr sz="8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2" y="8641080"/>
            <a:ext cx="16515395" cy="16008670"/>
          </a:xfrm>
        </p:spPr>
        <p:txBody>
          <a:bodyPr/>
          <a:lstStyle>
            <a:lvl1pPr marL="0" indent="0">
              <a:buNone/>
              <a:defRPr sz="6720"/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476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13B784AF-EF04-3308-5021-99857797FEEC}"/>
              </a:ext>
            </a:extLst>
          </p:cNvPr>
          <p:cNvGrpSpPr/>
          <p:nvPr userDrawn="1"/>
        </p:nvGrpSpPr>
        <p:grpSpPr>
          <a:xfrm>
            <a:off x="-2" y="0"/>
            <a:ext cx="51525706" cy="7220198"/>
            <a:chOff x="-2" y="0"/>
            <a:chExt cx="51525706" cy="7220198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0F6BD5A3-FFFC-BE72-8D8C-3BA9B037670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4">
              <a:alphaModFix amt="65000"/>
            </a:blip>
            <a:stretch>
              <a:fillRect/>
            </a:stretch>
          </p:blipFill>
          <p:spPr>
            <a:xfrm>
              <a:off x="10281920" y="0"/>
              <a:ext cx="40924480" cy="6734385"/>
            </a:xfrm>
            <a:prstGeom prst="rect">
              <a:avLst/>
            </a:prstGeom>
          </p:spPr>
        </p:pic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07BBD0D4-B093-F509-D6EB-B1473FFE39B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5">
              <a:alphaModFix amt="65000"/>
            </a:blip>
            <a:stretch>
              <a:fillRect/>
            </a:stretch>
          </p:blipFill>
          <p:spPr>
            <a:xfrm>
              <a:off x="-2" y="0"/>
              <a:ext cx="10471077" cy="6734385"/>
            </a:xfrm>
            <a:prstGeom prst="rect">
              <a:avLst/>
            </a:prstGeom>
          </p:spPr>
        </p:pic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06D59151-DE85-7369-ADD1-FF76E6E3392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6">
              <a:alphaModFix amt="65000"/>
            </a:blip>
            <a:stretch>
              <a:fillRect/>
            </a:stretch>
          </p:blipFill>
          <p:spPr>
            <a:xfrm flipV="1">
              <a:off x="-1" y="6914198"/>
              <a:ext cx="51525705" cy="306000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0440" y="1533527"/>
            <a:ext cx="44165520" cy="5567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0440" y="7667625"/>
            <a:ext cx="44165520" cy="182756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0440" y="26696672"/>
            <a:ext cx="11521440" cy="1533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8/13/2024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62120" y="26696672"/>
            <a:ext cx="17282160" cy="1533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164520" y="26696672"/>
            <a:ext cx="11521440" cy="1533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3CA7B575-6730-CA05-FAC1-5BE81DFD6D95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 flipV="1">
            <a:off x="-111761" y="28524518"/>
            <a:ext cx="51525705" cy="306000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AE578B06-AFD3-EF67-DC33-1D925A0407A4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duotone>
              <a:prstClr val="black"/>
              <a:srgbClr val="006600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 flipV="1">
            <a:off x="-20321" y="28250198"/>
            <a:ext cx="51525705" cy="3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5250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txStyles>
    <p:titleStyle>
      <a:lvl1pPr algn="l" defTabSz="3840480" rtl="0" eaLnBrk="1" latinLnBrk="0" hangingPunct="1">
        <a:lnSpc>
          <a:spcPct val="90000"/>
        </a:lnSpc>
        <a:spcBef>
          <a:spcPct val="0"/>
        </a:spcBef>
        <a:buNone/>
        <a:defRPr sz="184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0120" indent="-960120" algn="l" defTabSz="3840480" rtl="0" eaLnBrk="1" latinLnBrk="0" hangingPunct="1">
        <a:lnSpc>
          <a:spcPct val="90000"/>
        </a:lnSpc>
        <a:spcBef>
          <a:spcPts val="4200"/>
        </a:spcBef>
        <a:buFont typeface="Arial" panose="020B0604020202020204" pitchFamily="34" charset="0"/>
        <a:buChar char="•"/>
        <a:defRPr sz="11760" kern="1200">
          <a:solidFill>
            <a:schemeClr val="tx1"/>
          </a:solidFill>
          <a:latin typeface="+mn-lt"/>
          <a:ea typeface="+mn-ea"/>
          <a:cs typeface="+mn-cs"/>
        </a:defRPr>
      </a:lvl1pPr>
      <a:lvl2pPr marL="28803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3pPr>
      <a:lvl4pPr marL="67208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1056132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24815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63220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1pPr>
      <a:lvl2pPr marL="19202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2pPr>
      <a:lvl3pPr marL="38404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768096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960120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15214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34416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53619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18" Type="http://schemas.openxmlformats.org/officeDocument/2006/relationships/diagramLayout" Target="../diagrams/layout4.xml"/><Relationship Id="rId3" Type="http://schemas.openxmlformats.org/officeDocument/2006/relationships/diagramLayout" Target="../diagrams/layout1.xml"/><Relationship Id="rId21" Type="http://schemas.microsoft.com/office/2007/relationships/diagramDrawing" Target="../diagrams/drawing4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17" Type="http://schemas.openxmlformats.org/officeDocument/2006/relationships/diagramData" Target="../diagrams/data4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20" Type="http://schemas.openxmlformats.org/officeDocument/2006/relationships/diagramColors" Target="../diagrams/colors4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19" Type="http://schemas.openxmlformats.org/officeDocument/2006/relationships/diagramQuickStyle" Target="../diagrams/quickStyle4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>
            <a:extLst>
              <a:ext uri="{FF2B5EF4-FFF2-40B4-BE49-F238E27FC236}">
                <a16:creationId xmlns:a16="http://schemas.microsoft.com/office/drawing/2014/main" id="{27432A80-87D9-1CE8-804E-FE7EE7C75F8A}"/>
              </a:ext>
            </a:extLst>
          </p:cNvPr>
          <p:cNvSpPr/>
          <p:nvPr/>
        </p:nvSpPr>
        <p:spPr>
          <a:xfrm>
            <a:off x="8426881" y="23236958"/>
            <a:ext cx="7696761" cy="4806508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just" defTabSz="3412271">
              <a:spcBef>
                <a:spcPts val="1970"/>
              </a:spcBef>
              <a:defRPr/>
            </a:pPr>
            <a:r>
              <a:rPr lang="en-CA" altLang="en-US" sz="2606" dirty="0">
                <a:ln w="0"/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EXAMPLE  Fig.2 </a:t>
            </a:r>
          </a:p>
          <a:p>
            <a:pPr algn="just" defTabSz="3412271">
              <a:spcBef>
                <a:spcPts val="1970"/>
              </a:spcBef>
              <a:defRPr/>
            </a:pPr>
            <a:endParaRPr lang="en-CA" altLang="en-US" sz="2606" dirty="0">
              <a:ln w="0"/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defTabSz="3412271">
              <a:spcBef>
                <a:spcPts val="1970"/>
              </a:spcBef>
              <a:defRPr/>
            </a:pPr>
            <a:endParaRPr lang="en-CA" altLang="en-US" sz="2606" dirty="0">
              <a:ln w="0"/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defTabSz="3412271">
              <a:spcBef>
                <a:spcPts val="1970"/>
              </a:spcBef>
              <a:defRPr/>
            </a:pPr>
            <a:endParaRPr lang="en-CA" altLang="en-US" sz="2606" dirty="0">
              <a:ln w="0"/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defTabSz="3412271">
              <a:spcBef>
                <a:spcPts val="1970"/>
              </a:spcBef>
              <a:defRPr/>
            </a:pPr>
            <a:endParaRPr lang="en-CA" altLang="en-US" sz="2606" dirty="0">
              <a:ln w="0"/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defTabSz="3412271">
              <a:spcBef>
                <a:spcPts val="1970"/>
              </a:spcBef>
              <a:defRPr/>
            </a:pPr>
            <a:endParaRPr lang="en-CA" altLang="en-US" sz="2606" dirty="0">
              <a:ln w="0"/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defTabSz="3412271">
              <a:spcBef>
                <a:spcPts val="1970"/>
              </a:spcBef>
              <a:defRPr/>
            </a:pPr>
            <a:endParaRPr lang="en-CA" altLang="en-US" sz="2606" dirty="0">
              <a:ln w="0"/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ectangle 28">
            <a:extLst>
              <a:ext uri="{FF2B5EF4-FFF2-40B4-BE49-F238E27FC236}">
                <a16:creationId xmlns:a16="http://schemas.microsoft.com/office/drawing/2014/main" id="{90ED0632-31C8-5C64-FE11-484973FC87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689002" y="9170338"/>
            <a:ext cx="18014022" cy="10214723"/>
          </a:xfrm>
          <a:prstGeom prst="rect">
            <a:avLst/>
          </a:prstGeom>
          <a:solidFill>
            <a:schemeClr val="bg1">
              <a:alpha val="78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577074" tIns="1577074" rIns="1577074" bIns="1577074" anchor="ctr"/>
          <a:lstStyle/>
          <a:p>
            <a:pPr algn="ctr" defTabSz="3998371" eaLnBrk="0" hangingPunct="0">
              <a:spcBef>
                <a:spcPct val="50000"/>
              </a:spcBef>
            </a:pPr>
            <a:r>
              <a:rPr lang="en-US" sz="16799" b="1" cap="all" dirty="0">
                <a:solidFill>
                  <a:srgbClr val="00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Add your logos here</a:t>
            </a:r>
          </a:p>
        </p:txBody>
      </p:sp>
      <p:sp>
        <p:nvSpPr>
          <p:cNvPr id="8" name="Rectangle 28">
            <a:extLst>
              <a:ext uri="{FF2B5EF4-FFF2-40B4-BE49-F238E27FC236}">
                <a16:creationId xmlns:a16="http://schemas.microsoft.com/office/drawing/2014/main" id="{8A362614-FB1B-6BC6-41BF-101E6ED907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21768" y="588"/>
            <a:ext cx="9384633" cy="6715984"/>
          </a:xfrm>
          <a:prstGeom prst="rect">
            <a:avLst/>
          </a:prstGeom>
          <a:solidFill>
            <a:schemeClr val="bg1">
              <a:alpha val="78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444884" tIns="444884" rIns="444884" bIns="444884" anchor="ctr"/>
          <a:lstStyle/>
          <a:p>
            <a:pPr algn="ctr" defTabSz="1127922" eaLnBrk="0" hangingPunct="0">
              <a:spcBef>
                <a:spcPct val="50000"/>
              </a:spcBef>
            </a:pPr>
            <a:r>
              <a:rPr lang="en-US" sz="4739" b="1" cap="all" dirty="0">
                <a:solidFill>
                  <a:srgbClr val="00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Add your logos here</a:t>
            </a:r>
          </a:p>
        </p:txBody>
      </p:sp>
      <p:sp>
        <p:nvSpPr>
          <p:cNvPr id="9" name="Text Box 2">
            <a:extLst>
              <a:ext uri="{FF2B5EF4-FFF2-40B4-BE49-F238E27FC236}">
                <a16:creationId xmlns:a16="http://schemas.microsoft.com/office/drawing/2014/main" id="{AD9DCDE4-8A4F-8430-DDA2-C205A46734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48737" y="333080"/>
            <a:ext cx="32874929" cy="161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0425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 o s t e r   t </a:t>
            </a:r>
            <a:r>
              <a:rPr lang="en-GB" sz="10425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en-GB" sz="10425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 l e   g o e s   h e r e </a:t>
            </a:r>
            <a:endParaRPr lang="en-AU" sz="10425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 Box 40">
            <a:extLst>
              <a:ext uri="{FF2B5EF4-FFF2-40B4-BE49-F238E27FC236}">
                <a16:creationId xmlns:a16="http://schemas.microsoft.com/office/drawing/2014/main" id="{E9C7EA3E-8FF4-6E5C-3B5F-ED42A8C617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48737" y="2079518"/>
            <a:ext cx="31756288" cy="2891179"/>
          </a:xfrm>
          <a:prstGeom prst="rect">
            <a:avLst/>
          </a:prstGeom>
          <a:noFill/>
          <a:ln>
            <a:noFill/>
          </a:ln>
          <a:effectLst/>
        </p:spPr>
        <p:txBody>
          <a:bodyPr lIns="0" tIns="0" rIns="0" bIns="0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AU" sz="3317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Authors, FIRST NAME INITIAL, SURNAME, presenting author(s) underlined, Affiliations1 numbered in superscript</a:t>
            </a:r>
          </a:p>
          <a:p>
            <a:pPr>
              <a:spcBef>
                <a:spcPct val="20000"/>
              </a:spcBef>
            </a:pPr>
            <a:r>
              <a:rPr lang="en-AU" sz="3317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e.g. </a:t>
            </a:r>
            <a:r>
              <a:rPr lang="en-AU" sz="3317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B. SMI</a:t>
            </a:r>
            <a:r>
              <a:rPr lang="en-AU" sz="3317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1University of New South Wales, Sydney, Australia</a:t>
            </a:r>
          </a:p>
          <a:p>
            <a:pPr>
              <a:spcBef>
                <a:spcPct val="20000"/>
              </a:spcBef>
            </a:pPr>
            <a:r>
              <a:rPr lang="en-AU" sz="3317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</a:t>
            </a:r>
            <a:r>
              <a:rPr lang="en-US" sz="3317" u="sng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317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en-AU" sz="3317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N. HARRISON</a:t>
            </a:r>
            <a:r>
              <a:rPr lang="en-US" sz="3317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2 2</a:t>
            </a:r>
            <a:r>
              <a:rPr lang="en-AU" sz="3317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and P. MATTHEWS</a:t>
            </a:r>
            <a:r>
              <a:rPr lang="en-US" sz="3317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endParaRPr lang="en-AU" sz="3317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ct val="20000"/>
              </a:spcBef>
            </a:pPr>
            <a:r>
              <a:rPr lang="en-AU" sz="3317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2Royal Brisbane Hospital, Brisbane, Australia</a:t>
            </a:r>
          </a:p>
        </p:txBody>
      </p:sp>
      <p:sp>
        <p:nvSpPr>
          <p:cNvPr id="11" name="Rectangle 24">
            <a:extLst>
              <a:ext uri="{FF2B5EF4-FFF2-40B4-BE49-F238E27FC236}">
                <a16:creationId xmlns:a16="http://schemas.microsoft.com/office/drawing/2014/main" id="{688737AF-7AF8-C8C1-49AC-E73B523C4C5D}"/>
              </a:ext>
            </a:extLst>
          </p:cNvPr>
          <p:cNvSpPr/>
          <p:nvPr/>
        </p:nvSpPr>
        <p:spPr>
          <a:xfrm>
            <a:off x="555453" y="18819121"/>
            <a:ext cx="7824125" cy="9209452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just" defTabSz="3412271">
              <a:spcBef>
                <a:spcPts val="1970"/>
              </a:spcBef>
              <a:defRPr/>
            </a:pPr>
            <a:r>
              <a:rPr lang="en-CA" altLang="en-US" sz="2606" dirty="0">
                <a:ln w="0"/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Copy and paste your text content here, adjusting the font size to fit into the textbox.  </a:t>
            </a:r>
          </a:p>
        </p:txBody>
      </p:sp>
      <p:sp>
        <p:nvSpPr>
          <p:cNvPr id="12" name="Rounded Rectangle 12">
            <a:extLst>
              <a:ext uri="{FF2B5EF4-FFF2-40B4-BE49-F238E27FC236}">
                <a16:creationId xmlns:a16="http://schemas.microsoft.com/office/drawing/2014/main" id="{288395AB-10EE-3043-ED52-3A17EFE393DF}"/>
              </a:ext>
            </a:extLst>
          </p:cNvPr>
          <p:cNvSpPr/>
          <p:nvPr/>
        </p:nvSpPr>
        <p:spPr bwMode="auto">
          <a:xfrm>
            <a:off x="490299" y="7407100"/>
            <a:ext cx="15571817" cy="726175"/>
          </a:xfrm>
          <a:prstGeom prst="rect">
            <a:avLst/>
          </a:prstGeom>
          <a:solidFill>
            <a:srgbClr val="009B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5117765">
              <a:defRPr/>
            </a:pPr>
            <a:r>
              <a:rPr lang="fr-CA" sz="4028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BACKGROUND </a:t>
            </a:r>
            <a:endParaRPr lang="en-CA" sz="4028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99C0ED3-4834-E6A6-772A-A3A1E5DAA8DF}"/>
              </a:ext>
            </a:extLst>
          </p:cNvPr>
          <p:cNvSpPr/>
          <p:nvPr/>
        </p:nvSpPr>
        <p:spPr>
          <a:xfrm>
            <a:off x="521063" y="8232502"/>
            <a:ext cx="15541054" cy="455155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 defTabSz="3412271">
              <a:spcBef>
                <a:spcPts val="1970"/>
              </a:spcBef>
              <a:defRPr/>
            </a:pPr>
            <a:r>
              <a:rPr lang="en-CA" altLang="en-US" sz="2606" dirty="0">
                <a:ln w="0"/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Copy and paste your text content here, adjusting the font size to fit into the textbox. 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1856C94-5F26-B057-86D0-77B894C6F772}"/>
              </a:ext>
            </a:extLst>
          </p:cNvPr>
          <p:cNvSpPr/>
          <p:nvPr/>
        </p:nvSpPr>
        <p:spPr>
          <a:xfrm>
            <a:off x="8426881" y="18819122"/>
            <a:ext cx="7696761" cy="4402946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just" defTabSz="3412271">
              <a:spcBef>
                <a:spcPts val="1970"/>
              </a:spcBef>
              <a:defRPr/>
            </a:pPr>
            <a:r>
              <a:rPr lang="en-CA" altLang="en-US" sz="2606" dirty="0">
                <a:ln w="0"/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EXAMPLE  Fig.1 </a:t>
            </a:r>
          </a:p>
          <a:p>
            <a:pPr algn="just" defTabSz="3412271">
              <a:spcBef>
                <a:spcPts val="1970"/>
              </a:spcBef>
              <a:defRPr/>
            </a:pPr>
            <a:endParaRPr lang="en-CA" altLang="en-US" sz="2606" dirty="0">
              <a:ln w="0"/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defTabSz="3412271">
              <a:spcBef>
                <a:spcPts val="1970"/>
              </a:spcBef>
              <a:defRPr/>
            </a:pPr>
            <a:endParaRPr lang="en-CA" altLang="en-US" sz="2606" dirty="0">
              <a:ln w="0"/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defTabSz="3412271">
              <a:spcBef>
                <a:spcPts val="1970"/>
              </a:spcBef>
              <a:defRPr/>
            </a:pPr>
            <a:endParaRPr lang="en-CA" altLang="en-US" sz="2606" dirty="0">
              <a:ln w="0"/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defTabSz="3412271">
              <a:spcBef>
                <a:spcPts val="1970"/>
              </a:spcBef>
              <a:defRPr/>
            </a:pPr>
            <a:endParaRPr lang="en-CA" altLang="en-US" sz="2606" dirty="0">
              <a:ln w="0"/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defTabSz="3412271">
              <a:spcBef>
                <a:spcPts val="1970"/>
              </a:spcBef>
              <a:defRPr/>
            </a:pPr>
            <a:endParaRPr lang="en-CA" altLang="en-US" sz="2606" dirty="0">
              <a:ln w="0"/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defTabSz="3412271">
              <a:spcBef>
                <a:spcPts val="1970"/>
              </a:spcBef>
              <a:defRPr/>
            </a:pPr>
            <a:endParaRPr lang="en-CA" altLang="en-US" sz="2606" dirty="0">
              <a:ln w="0"/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Rounded Rectangle 54">
            <a:extLst>
              <a:ext uri="{FF2B5EF4-FFF2-40B4-BE49-F238E27FC236}">
                <a16:creationId xmlns:a16="http://schemas.microsoft.com/office/drawing/2014/main" id="{C033AFB4-751C-C2C3-431F-E0F600FBF557}"/>
              </a:ext>
            </a:extLst>
          </p:cNvPr>
          <p:cNvSpPr/>
          <p:nvPr/>
        </p:nvSpPr>
        <p:spPr bwMode="auto">
          <a:xfrm>
            <a:off x="521061" y="12944705"/>
            <a:ext cx="15602581" cy="932968"/>
          </a:xfrm>
          <a:prstGeom prst="rect">
            <a:avLst/>
          </a:prstGeom>
          <a:solidFill>
            <a:srgbClr val="009B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5117765">
              <a:defRPr/>
            </a:pPr>
            <a:r>
              <a:rPr lang="fr-CA" sz="4028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OBJECTIVES</a:t>
            </a:r>
            <a:endParaRPr lang="en-CA" sz="4028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9A7C6BD-C63B-EA41-D6F4-0ED7FB18A080}"/>
              </a:ext>
            </a:extLst>
          </p:cNvPr>
          <p:cNvSpPr/>
          <p:nvPr/>
        </p:nvSpPr>
        <p:spPr>
          <a:xfrm>
            <a:off x="35160440" y="23222068"/>
            <a:ext cx="15462896" cy="4806508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just" defTabSz="3412271">
              <a:spcBef>
                <a:spcPts val="1970"/>
              </a:spcBef>
              <a:defRPr/>
            </a:pPr>
            <a:r>
              <a:rPr lang="en-CA" altLang="en-US" sz="2606" dirty="0">
                <a:ln w="0"/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Copy and paste your text content here, adjusting the font size to fit into the textbox. </a:t>
            </a:r>
          </a:p>
        </p:txBody>
      </p:sp>
      <p:sp>
        <p:nvSpPr>
          <p:cNvPr id="18" name="Rectangle 24">
            <a:extLst>
              <a:ext uri="{FF2B5EF4-FFF2-40B4-BE49-F238E27FC236}">
                <a16:creationId xmlns:a16="http://schemas.microsoft.com/office/drawing/2014/main" id="{9734F05F-1BDE-66DA-5EDA-0F90B5817CD3}"/>
              </a:ext>
            </a:extLst>
          </p:cNvPr>
          <p:cNvSpPr/>
          <p:nvPr/>
        </p:nvSpPr>
        <p:spPr>
          <a:xfrm>
            <a:off x="35111642" y="13086613"/>
            <a:ext cx="15462896" cy="5097379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 defTabSz="5117765">
              <a:spcBef>
                <a:spcPts val="2953"/>
              </a:spcBef>
              <a:defRPr/>
            </a:pPr>
            <a:r>
              <a:rPr lang="en-CA" altLang="en-US" sz="2606" dirty="0">
                <a:ln w="0"/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EXAMPLE Table 1  </a:t>
            </a:r>
          </a:p>
        </p:txBody>
      </p:sp>
      <p:sp>
        <p:nvSpPr>
          <p:cNvPr id="19" name="Rectangle 24">
            <a:extLst>
              <a:ext uri="{FF2B5EF4-FFF2-40B4-BE49-F238E27FC236}">
                <a16:creationId xmlns:a16="http://schemas.microsoft.com/office/drawing/2014/main" id="{8385E760-E591-D8A8-D503-CADAC2B09A0F}"/>
              </a:ext>
            </a:extLst>
          </p:cNvPr>
          <p:cNvSpPr/>
          <p:nvPr/>
        </p:nvSpPr>
        <p:spPr>
          <a:xfrm>
            <a:off x="35110148" y="18320532"/>
            <a:ext cx="15462896" cy="3746272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 defTabSz="5117765">
              <a:spcBef>
                <a:spcPts val="2953"/>
              </a:spcBef>
              <a:defRPr/>
            </a:pPr>
            <a:r>
              <a:rPr lang="en-CA" altLang="en-US" sz="2606" dirty="0">
                <a:ln w="0"/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EXAMPLE Fig. 4</a:t>
            </a:r>
          </a:p>
        </p:txBody>
      </p:sp>
      <p:sp>
        <p:nvSpPr>
          <p:cNvPr id="20" name="Rounded Rectangle 15">
            <a:extLst>
              <a:ext uri="{FF2B5EF4-FFF2-40B4-BE49-F238E27FC236}">
                <a16:creationId xmlns:a16="http://schemas.microsoft.com/office/drawing/2014/main" id="{A6002084-6006-5DDC-DD81-E20053B45DF9}"/>
              </a:ext>
            </a:extLst>
          </p:cNvPr>
          <p:cNvSpPr/>
          <p:nvPr/>
        </p:nvSpPr>
        <p:spPr bwMode="auto">
          <a:xfrm>
            <a:off x="35111644" y="7385447"/>
            <a:ext cx="15474183" cy="764904"/>
          </a:xfrm>
          <a:prstGeom prst="rect">
            <a:avLst/>
          </a:prstGeom>
          <a:solidFill>
            <a:srgbClr val="009B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5117765">
              <a:defRPr/>
            </a:pPr>
            <a:r>
              <a:rPr lang="fr-CA" sz="4028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RESULTS</a:t>
            </a:r>
            <a:endParaRPr lang="en-CA" sz="4028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" name="Rounded Rectangle 36">
            <a:extLst>
              <a:ext uri="{FF2B5EF4-FFF2-40B4-BE49-F238E27FC236}">
                <a16:creationId xmlns:a16="http://schemas.microsoft.com/office/drawing/2014/main" id="{DDB13A37-CCDC-8245-631F-E19C97FA160F}"/>
              </a:ext>
            </a:extLst>
          </p:cNvPr>
          <p:cNvSpPr/>
          <p:nvPr/>
        </p:nvSpPr>
        <p:spPr bwMode="auto">
          <a:xfrm>
            <a:off x="35111641" y="22264746"/>
            <a:ext cx="15511693" cy="813711"/>
          </a:xfrm>
          <a:prstGeom prst="rect">
            <a:avLst/>
          </a:prstGeom>
          <a:solidFill>
            <a:srgbClr val="009B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3412271">
              <a:defRPr/>
            </a:pPr>
            <a:r>
              <a:rPr lang="fr-CA" sz="3791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REFERENCES / SUMMARY / CONCLUSION</a:t>
            </a:r>
            <a:endParaRPr lang="en-CA" sz="3791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" name="Rectangle 24">
            <a:extLst>
              <a:ext uri="{FF2B5EF4-FFF2-40B4-BE49-F238E27FC236}">
                <a16:creationId xmlns:a16="http://schemas.microsoft.com/office/drawing/2014/main" id="{BE4D540B-4766-BFC4-7E37-4634C56DE2DE}"/>
              </a:ext>
            </a:extLst>
          </p:cNvPr>
          <p:cNvSpPr/>
          <p:nvPr/>
        </p:nvSpPr>
        <p:spPr>
          <a:xfrm>
            <a:off x="35113136" y="8245398"/>
            <a:ext cx="15459908" cy="4698038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just" defTabSz="5117765">
              <a:spcBef>
                <a:spcPts val="2953"/>
              </a:spcBef>
              <a:defRPr/>
            </a:pPr>
            <a:r>
              <a:rPr lang="en-CA" altLang="en-US" sz="2606" dirty="0">
                <a:ln w="0"/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EXAMPLE  Fig.3 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43601F6-B56D-4550-7F92-350D84A057E8}"/>
              </a:ext>
            </a:extLst>
          </p:cNvPr>
          <p:cNvSpPr/>
          <p:nvPr/>
        </p:nvSpPr>
        <p:spPr>
          <a:xfrm>
            <a:off x="16474020" y="7404398"/>
            <a:ext cx="18256481" cy="20672304"/>
          </a:xfrm>
          <a:prstGeom prst="rect">
            <a:avLst/>
          </a:prstGeom>
          <a:solidFill>
            <a:srgbClr val="009BAE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108" dirty="0">
                <a:latin typeface="-apple-system"/>
              </a:rPr>
              <a:t>Summarize your research findings in this space for viewers to learn</a:t>
            </a:r>
            <a:endParaRPr lang="en-CA" sz="7108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30" name="Table 29">
            <a:extLst>
              <a:ext uri="{FF2B5EF4-FFF2-40B4-BE49-F238E27FC236}">
                <a16:creationId xmlns:a16="http://schemas.microsoft.com/office/drawing/2014/main" id="{DD395BDE-C6E7-93CC-BD28-8B0DCA8723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6018353"/>
              </p:ext>
            </p:extLst>
          </p:nvPr>
        </p:nvGraphicFramePr>
        <p:xfrm>
          <a:off x="40093927" y="13182175"/>
          <a:ext cx="7094017" cy="364143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411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764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76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10358">
                <a:tc>
                  <a:txBody>
                    <a:bodyPr/>
                    <a:lstStyle/>
                    <a:p>
                      <a:endParaRPr lang="en-CA" sz="3200" dirty="0"/>
                    </a:p>
                  </a:txBody>
                  <a:tcPr marL="50441" marR="50441" marT="25227" marB="25227"/>
                </a:tc>
                <a:tc>
                  <a:txBody>
                    <a:bodyPr/>
                    <a:lstStyle/>
                    <a:p>
                      <a:endParaRPr lang="en-CA" sz="3200" dirty="0"/>
                    </a:p>
                  </a:txBody>
                  <a:tcPr marL="50441" marR="50441" marT="25227" marB="25227"/>
                </a:tc>
                <a:tc>
                  <a:txBody>
                    <a:bodyPr/>
                    <a:lstStyle/>
                    <a:p>
                      <a:endParaRPr lang="en-CA" sz="3200" dirty="0"/>
                    </a:p>
                  </a:txBody>
                  <a:tcPr marL="50441" marR="50441" marT="25227" marB="2522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0358">
                <a:tc>
                  <a:txBody>
                    <a:bodyPr/>
                    <a:lstStyle/>
                    <a:p>
                      <a:endParaRPr lang="en-CA" sz="3200" dirty="0"/>
                    </a:p>
                  </a:txBody>
                  <a:tcPr marL="50441" marR="50441" marT="25227" marB="25227"/>
                </a:tc>
                <a:tc>
                  <a:txBody>
                    <a:bodyPr/>
                    <a:lstStyle/>
                    <a:p>
                      <a:endParaRPr lang="en-CA" sz="3200" dirty="0"/>
                    </a:p>
                  </a:txBody>
                  <a:tcPr marL="50441" marR="50441" marT="25227" marB="25227"/>
                </a:tc>
                <a:tc>
                  <a:txBody>
                    <a:bodyPr/>
                    <a:lstStyle/>
                    <a:p>
                      <a:endParaRPr lang="en-CA" sz="3200" dirty="0"/>
                    </a:p>
                  </a:txBody>
                  <a:tcPr marL="50441" marR="50441" marT="25227" marB="2522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0358">
                <a:tc>
                  <a:txBody>
                    <a:bodyPr/>
                    <a:lstStyle/>
                    <a:p>
                      <a:endParaRPr lang="en-CA" sz="3200"/>
                    </a:p>
                  </a:txBody>
                  <a:tcPr marL="50441" marR="50441" marT="25227" marB="25227"/>
                </a:tc>
                <a:tc>
                  <a:txBody>
                    <a:bodyPr/>
                    <a:lstStyle/>
                    <a:p>
                      <a:endParaRPr lang="en-CA" sz="3200" dirty="0"/>
                    </a:p>
                  </a:txBody>
                  <a:tcPr marL="50441" marR="50441" marT="25227" marB="25227"/>
                </a:tc>
                <a:tc>
                  <a:txBody>
                    <a:bodyPr/>
                    <a:lstStyle/>
                    <a:p>
                      <a:endParaRPr lang="en-CA" sz="3200" dirty="0"/>
                    </a:p>
                  </a:txBody>
                  <a:tcPr marL="50441" marR="50441" marT="25227" marB="2522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0358">
                <a:tc>
                  <a:txBody>
                    <a:bodyPr/>
                    <a:lstStyle/>
                    <a:p>
                      <a:endParaRPr lang="en-CA" sz="3200" dirty="0"/>
                    </a:p>
                  </a:txBody>
                  <a:tcPr marL="50441" marR="50441" marT="25227" marB="25227"/>
                </a:tc>
                <a:tc>
                  <a:txBody>
                    <a:bodyPr/>
                    <a:lstStyle/>
                    <a:p>
                      <a:endParaRPr lang="en-CA" sz="3200"/>
                    </a:p>
                  </a:txBody>
                  <a:tcPr marL="50441" marR="50441" marT="25227" marB="25227"/>
                </a:tc>
                <a:tc>
                  <a:txBody>
                    <a:bodyPr/>
                    <a:lstStyle/>
                    <a:p>
                      <a:endParaRPr lang="en-CA" sz="3200" dirty="0"/>
                    </a:p>
                  </a:txBody>
                  <a:tcPr marL="50441" marR="50441" marT="25227" marB="2522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31" name="Diagram 30">
            <a:extLst>
              <a:ext uri="{FF2B5EF4-FFF2-40B4-BE49-F238E27FC236}">
                <a16:creationId xmlns:a16="http://schemas.microsoft.com/office/drawing/2014/main" id="{7AF4E8C7-D8AA-7D06-76A8-92D55DCE034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96109968"/>
              </p:ext>
            </p:extLst>
          </p:nvPr>
        </p:nvGraphicFramePr>
        <p:xfrm>
          <a:off x="40093926" y="8484137"/>
          <a:ext cx="7187641" cy="3138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2" name="Diagram 31">
            <a:extLst>
              <a:ext uri="{FF2B5EF4-FFF2-40B4-BE49-F238E27FC236}">
                <a16:creationId xmlns:a16="http://schemas.microsoft.com/office/drawing/2014/main" id="{E9B75BF2-4EA6-9D9F-78BE-1AFC1A92236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75889733"/>
              </p:ext>
            </p:extLst>
          </p:nvPr>
        </p:nvGraphicFramePr>
        <p:xfrm>
          <a:off x="40000304" y="18285256"/>
          <a:ext cx="7187641" cy="32862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34" name="Diagram 33">
            <a:extLst>
              <a:ext uri="{FF2B5EF4-FFF2-40B4-BE49-F238E27FC236}">
                <a16:creationId xmlns:a16="http://schemas.microsoft.com/office/drawing/2014/main" id="{B73E4BCD-55B3-690C-DEFE-14CBC08951B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42128737"/>
              </p:ext>
            </p:extLst>
          </p:nvPr>
        </p:nvGraphicFramePr>
        <p:xfrm>
          <a:off x="8681441" y="19506790"/>
          <a:ext cx="7187641" cy="3138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35" name="Diagram 34">
            <a:extLst>
              <a:ext uri="{FF2B5EF4-FFF2-40B4-BE49-F238E27FC236}">
                <a16:creationId xmlns:a16="http://schemas.microsoft.com/office/drawing/2014/main" id="{EB172828-6E03-AD08-E602-DAFF0671297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75212554"/>
              </p:ext>
            </p:extLst>
          </p:nvPr>
        </p:nvGraphicFramePr>
        <p:xfrm>
          <a:off x="8785865" y="24113601"/>
          <a:ext cx="7140337" cy="31109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sp>
        <p:nvSpPr>
          <p:cNvPr id="37" name="Rounded Rectangle 54">
            <a:extLst>
              <a:ext uri="{FF2B5EF4-FFF2-40B4-BE49-F238E27FC236}">
                <a16:creationId xmlns:a16="http://schemas.microsoft.com/office/drawing/2014/main" id="{A8162721-EC45-B874-F6FA-26B8E03CF704}"/>
              </a:ext>
            </a:extLst>
          </p:cNvPr>
          <p:cNvSpPr/>
          <p:nvPr/>
        </p:nvSpPr>
        <p:spPr bwMode="auto">
          <a:xfrm>
            <a:off x="452700" y="17752853"/>
            <a:ext cx="15602581" cy="932968"/>
          </a:xfrm>
          <a:prstGeom prst="rect">
            <a:avLst/>
          </a:prstGeom>
          <a:solidFill>
            <a:srgbClr val="009B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5117765">
              <a:defRPr/>
            </a:pPr>
            <a:r>
              <a:rPr lang="fr-CA" sz="4028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MATERIALS &amp; METHODS </a:t>
            </a:r>
            <a:endParaRPr lang="en-CA" sz="4028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8" name="Rectangle 24">
            <a:extLst>
              <a:ext uri="{FF2B5EF4-FFF2-40B4-BE49-F238E27FC236}">
                <a16:creationId xmlns:a16="http://schemas.microsoft.com/office/drawing/2014/main" id="{A8D8ED9A-DA52-A4D8-7D85-EC7C6D4D5336}"/>
              </a:ext>
            </a:extLst>
          </p:cNvPr>
          <p:cNvSpPr/>
          <p:nvPr/>
        </p:nvSpPr>
        <p:spPr>
          <a:xfrm>
            <a:off x="578789" y="14031718"/>
            <a:ext cx="15465291" cy="3587834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just" defTabSz="3412271">
              <a:spcBef>
                <a:spcPts val="1970"/>
              </a:spcBef>
              <a:defRPr/>
            </a:pPr>
            <a:r>
              <a:rPr lang="en-CA" altLang="en-US" sz="2606" dirty="0">
                <a:ln w="0"/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Copy and paste your text content here, adjusting the font size to fit into the textbox.  </a:t>
            </a:r>
          </a:p>
        </p:txBody>
      </p:sp>
    </p:spTree>
    <p:extLst>
      <p:ext uri="{BB962C8B-B14F-4D97-AF65-F5344CB8AC3E}">
        <p14:creationId xmlns:p14="http://schemas.microsoft.com/office/powerpoint/2010/main" val="4570512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201</Words>
  <Application>Microsoft Office PowerPoint</Application>
  <PresentationFormat>Custom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-apple-system</vt:lpstr>
      <vt:lpstr>Arial</vt:lpstr>
      <vt:lpstr>Calibri</vt:lpstr>
      <vt:lpstr>Calibri Light</vt:lpstr>
      <vt:lpstr>Tahoma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A. Santos</dc:creator>
  <cp:lastModifiedBy>Caroline MacKenzie</cp:lastModifiedBy>
  <cp:revision>6</cp:revision>
  <dcterms:created xsi:type="dcterms:W3CDTF">2023-06-02T09:39:58Z</dcterms:created>
  <dcterms:modified xsi:type="dcterms:W3CDTF">2024-08-13T17:51:16Z</dcterms:modified>
</cp:coreProperties>
</file>