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219688" cy="243109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642" userDrawn="1">
          <p15:clr>
            <a:srgbClr val="A4A3A4"/>
          </p15:clr>
        </p15:guide>
        <p15:guide id="2" pos="13617" userDrawn="1">
          <p15:clr>
            <a:srgbClr val="A4A3A4"/>
          </p15:clr>
        </p15:guide>
        <p15:guide id="3" orient="horz" pos="7660" userDrawn="1">
          <p15:clr>
            <a:srgbClr val="A4A3A4"/>
          </p15:clr>
        </p15:guide>
        <p15:guide id="4" pos="13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991"/>
    <a:srgbClr val="E6E6E6"/>
    <a:srgbClr val="6A2F73"/>
    <a:srgbClr val="00ABBE"/>
    <a:srgbClr val="EDAF9E"/>
    <a:srgbClr val="D64133"/>
    <a:srgbClr val="1399D6"/>
    <a:srgbClr val="CD4C17"/>
    <a:srgbClr val="1337D4"/>
    <a:srgbClr val="F1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2"/>
    <p:restoredTop sz="94636"/>
  </p:normalViewPr>
  <p:slideViewPr>
    <p:cSldViewPr snapToGrid="0">
      <p:cViewPr varScale="1">
        <p:scale>
          <a:sx n="17" d="100"/>
          <a:sy n="17" d="100"/>
        </p:scale>
        <p:origin x="940" y="58"/>
      </p:cViewPr>
      <p:guideLst>
        <p:guide orient="horz" pos="9642"/>
        <p:guide pos="13617"/>
        <p:guide orient="horz" pos="7660"/>
        <p:guide pos="1361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29305-82FE-4B1C-B2A4-9756F91B9C8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CA"/>
        </a:p>
      </dgm:t>
    </dgm:pt>
    <dgm:pt modelId="{E1666081-CBDD-4799-855A-B5DABF24F0AF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64E9B939-F817-43FA-9982-2C2751A31199}" type="parTrans" cxnId="{5E1703F1-1F55-4804-BDBC-7B2FBFE53C65}">
      <dgm:prSet/>
      <dgm:spPr/>
      <dgm:t>
        <a:bodyPr/>
        <a:lstStyle/>
        <a:p>
          <a:endParaRPr lang="en-CA"/>
        </a:p>
      </dgm:t>
    </dgm:pt>
    <dgm:pt modelId="{FAEFFFF1-E759-4844-8979-E5F067EACA73}" type="sibTrans" cxnId="{5E1703F1-1F55-4804-BDBC-7B2FBFE53C65}">
      <dgm:prSet/>
      <dgm:spPr/>
      <dgm:t>
        <a:bodyPr/>
        <a:lstStyle/>
        <a:p>
          <a:endParaRPr lang="en-CA"/>
        </a:p>
      </dgm:t>
    </dgm:pt>
    <dgm:pt modelId="{6791A10F-9059-4429-859B-C4D2A16A4B91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17B8DEC4-B62B-4F67-9F12-90A89D23C74A}" type="parTrans" cxnId="{BF518D3C-E493-4848-814A-D11BF4420E4F}">
      <dgm:prSet/>
      <dgm:spPr/>
      <dgm:t>
        <a:bodyPr/>
        <a:lstStyle/>
        <a:p>
          <a:endParaRPr lang="en-CA"/>
        </a:p>
      </dgm:t>
    </dgm:pt>
    <dgm:pt modelId="{1C0ABA59-6AF0-466D-8DEB-BB35DDF839B6}" type="sibTrans" cxnId="{BF518D3C-E493-4848-814A-D11BF4420E4F}">
      <dgm:prSet/>
      <dgm:spPr/>
      <dgm:t>
        <a:bodyPr/>
        <a:lstStyle/>
        <a:p>
          <a:endParaRPr lang="en-CA"/>
        </a:p>
      </dgm:t>
    </dgm:pt>
    <dgm:pt modelId="{4536C284-E38F-4FC7-997A-F736F1E844DE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0E80B55E-BA58-4D48-A8CA-428817001B9F}" type="parTrans" cxnId="{DB690DD7-3648-49B4-9673-7B9123661478}">
      <dgm:prSet/>
      <dgm:spPr/>
      <dgm:t>
        <a:bodyPr/>
        <a:lstStyle/>
        <a:p>
          <a:endParaRPr lang="en-CA"/>
        </a:p>
      </dgm:t>
    </dgm:pt>
    <dgm:pt modelId="{8DDE6482-63D6-40FA-B1D3-4D6606DFFB2E}" type="sibTrans" cxnId="{DB690DD7-3648-49B4-9673-7B9123661478}">
      <dgm:prSet/>
      <dgm:spPr/>
      <dgm:t>
        <a:bodyPr/>
        <a:lstStyle/>
        <a:p>
          <a:endParaRPr lang="en-CA"/>
        </a:p>
      </dgm:t>
    </dgm:pt>
    <dgm:pt modelId="{FD0A78A0-965B-4065-8758-5136EB7B1EF5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2839F1D0-E197-4C30-904D-C5968FAE567D}" type="parTrans" cxnId="{671A4D92-D123-4B58-A041-DDB27A9EBBA8}">
      <dgm:prSet/>
      <dgm:spPr/>
      <dgm:t>
        <a:bodyPr/>
        <a:lstStyle/>
        <a:p>
          <a:endParaRPr lang="en-CA"/>
        </a:p>
      </dgm:t>
    </dgm:pt>
    <dgm:pt modelId="{540AD101-2E2A-40EF-8417-1D47D18F95E3}" type="sibTrans" cxnId="{671A4D92-D123-4B58-A041-DDB27A9EBBA8}">
      <dgm:prSet/>
      <dgm:spPr/>
      <dgm:t>
        <a:bodyPr/>
        <a:lstStyle/>
        <a:p>
          <a:endParaRPr lang="en-CA"/>
        </a:p>
      </dgm:t>
    </dgm:pt>
    <dgm:pt modelId="{9D7C8450-2CB1-404B-BEFE-86DE8A72A389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3F984BA2-D06C-4235-AC1F-A68938DB473A}" type="parTrans" cxnId="{04EF6AF4-6CBF-451C-AF2D-7DCFF5B7616A}">
      <dgm:prSet/>
      <dgm:spPr/>
      <dgm:t>
        <a:bodyPr/>
        <a:lstStyle/>
        <a:p>
          <a:endParaRPr lang="en-CA"/>
        </a:p>
      </dgm:t>
    </dgm:pt>
    <dgm:pt modelId="{0447B9C5-C46F-4F58-9F46-78A43B295470}" type="sibTrans" cxnId="{04EF6AF4-6CBF-451C-AF2D-7DCFF5B7616A}">
      <dgm:prSet/>
      <dgm:spPr/>
      <dgm:t>
        <a:bodyPr/>
        <a:lstStyle/>
        <a:p>
          <a:endParaRPr lang="en-CA"/>
        </a:p>
      </dgm:t>
    </dgm:pt>
    <dgm:pt modelId="{91BFDAFC-9B8D-4C30-A3E0-0DDBC29F125B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E6549A5D-3FFD-4B41-8DC9-E4E967D5EA15}" type="parTrans" cxnId="{0DD9BEE3-A3DB-4DA8-834D-E164E049B3B6}">
      <dgm:prSet/>
      <dgm:spPr/>
      <dgm:t>
        <a:bodyPr/>
        <a:lstStyle/>
        <a:p>
          <a:endParaRPr lang="en-CA"/>
        </a:p>
      </dgm:t>
    </dgm:pt>
    <dgm:pt modelId="{EC683138-539F-412E-ABFA-046A03C0FA32}" type="sibTrans" cxnId="{0DD9BEE3-A3DB-4DA8-834D-E164E049B3B6}">
      <dgm:prSet/>
      <dgm:spPr/>
      <dgm:t>
        <a:bodyPr/>
        <a:lstStyle/>
        <a:p>
          <a:endParaRPr lang="en-CA"/>
        </a:p>
      </dgm:t>
    </dgm:pt>
    <dgm:pt modelId="{5FB082F6-01B3-45C4-923D-4DBE7BC7C2D4}" type="pres">
      <dgm:prSet presAssocID="{85629305-82FE-4B1C-B2A4-9756F91B9C86}" presName="Name0" presStyleCnt="0">
        <dgm:presLayoutVars>
          <dgm:chMax/>
          <dgm:chPref/>
          <dgm:dir/>
          <dgm:animLvl val="lvl"/>
        </dgm:presLayoutVars>
      </dgm:prSet>
      <dgm:spPr/>
    </dgm:pt>
    <dgm:pt modelId="{1A35AF1F-F776-4747-A309-2F399B534B82}" type="pres">
      <dgm:prSet presAssocID="{E1666081-CBDD-4799-855A-B5DABF24F0AF}" presName="composite" presStyleCnt="0"/>
      <dgm:spPr/>
    </dgm:pt>
    <dgm:pt modelId="{ED0C11F6-8E03-4228-8D1A-1D07CD52FADA}" type="pres">
      <dgm:prSet presAssocID="{E1666081-CBDD-4799-855A-B5DABF24F0A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A8196C0-A443-483A-8E14-ED00FAF03801}" type="pres">
      <dgm:prSet presAssocID="{E1666081-CBDD-4799-855A-B5DABF24F0A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66EE7C5-B903-45D8-8383-EFC2A157A92B}" type="pres">
      <dgm:prSet presAssocID="{E1666081-CBDD-4799-855A-B5DABF24F0AF}" presName="BalanceSpacing" presStyleCnt="0"/>
      <dgm:spPr/>
    </dgm:pt>
    <dgm:pt modelId="{5A789BA3-5BDC-47A3-9C48-BBFDCB96E628}" type="pres">
      <dgm:prSet presAssocID="{E1666081-CBDD-4799-855A-B5DABF24F0AF}" presName="BalanceSpacing1" presStyleCnt="0"/>
      <dgm:spPr/>
    </dgm:pt>
    <dgm:pt modelId="{500A7FF5-4A0C-4872-BC31-B7E62312AE29}" type="pres">
      <dgm:prSet presAssocID="{FAEFFFF1-E759-4844-8979-E5F067EACA73}" presName="Accent1Text" presStyleLbl="node1" presStyleIdx="1" presStyleCnt="6"/>
      <dgm:spPr/>
    </dgm:pt>
    <dgm:pt modelId="{98D6BEB7-33C8-4191-85EA-49243A6AA5BB}" type="pres">
      <dgm:prSet presAssocID="{FAEFFFF1-E759-4844-8979-E5F067EACA73}" presName="spaceBetweenRectangles" presStyleCnt="0"/>
      <dgm:spPr/>
    </dgm:pt>
    <dgm:pt modelId="{A69BE243-3BD2-4C05-B358-9C65D08C6FED}" type="pres">
      <dgm:prSet presAssocID="{4536C284-E38F-4FC7-997A-F736F1E844DE}" presName="composite" presStyleCnt="0"/>
      <dgm:spPr/>
    </dgm:pt>
    <dgm:pt modelId="{24F31F2A-2CC6-4895-9FF0-C0423B70940D}" type="pres">
      <dgm:prSet presAssocID="{4536C284-E38F-4FC7-997A-F736F1E844D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96E4A34-0C3A-4AB3-9A6E-933F938C660A}" type="pres">
      <dgm:prSet presAssocID="{4536C284-E38F-4FC7-997A-F736F1E844D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CA0C7B2-6A53-4EDB-AE9F-0E4BAB9A78EE}" type="pres">
      <dgm:prSet presAssocID="{4536C284-E38F-4FC7-997A-F736F1E844DE}" presName="BalanceSpacing" presStyleCnt="0"/>
      <dgm:spPr/>
    </dgm:pt>
    <dgm:pt modelId="{69036681-9B5D-439B-B834-E7A34888368F}" type="pres">
      <dgm:prSet presAssocID="{4536C284-E38F-4FC7-997A-F736F1E844DE}" presName="BalanceSpacing1" presStyleCnt="0"/>
      <dgm:spPr/>
    </dgm:pt>
    <dgm:pt modelId="{6C5E8407-9B96-4DA8-9D52-77FC17D80D09}" type="pres">
      <dgm:prSet presAssocID="{8DDE6482-63D6-40FA-B1D3-4D6606DFFB2E}" presName="Accent1Text" presStyleLbl="node1" presStyleIdx="3" presStyleCnt="6"/>
      <dgm:spPr/>
    </dgm:pt>
    <dgm:pt modelId="{C635EDD0-6CC5-4D19-BBD4-E7976FFCB000}" type="pres">
      <dgm:prSet presAssocID="{8DDE6482-63D6-40FA-B1D3-4D6606DFFB2E}" presName="spaceBetweenRectangles" presStyleCnt="0"/>
      <dgm:spPr/>
    </dgm:pt>
    <dgm:pt modelId="{A47D13F5-1AD7-4E7A-9FED-020AD2B84A36}" type="pres">
      <dgm:prSet presAssocID="{9D7C8450-2CB1-404B-BEFE-86DE8A72A389}" presName="composite" presStyleCnt="0"/>
      <dgm:spPr/>
    </dgm:pt>
    <dgm:pt modelId="{7D4E20AA-37E2-47A8-8707-235F6B707C50}" type="pres">
      <dgm:prSet presAssocID="{9D7C8450-2CB1-404B-BEFE-86DE8A72A38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696DBB9-0FDA-43E8-AA8C-AFE5F4E42050}" type="pres">
      <dgm:prSet presAssocID="{9D7C8450-2CB1-404B-BEFE-86DE8A72A38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E263A7D-70B4-4EC2-8350-C1AE5941212C}" type="pres">
      <dgm:prSet presAssocID="{9D7C8450-2CB1-404B-BEFE-86DE8A72A389}" presName="BalanceSpacing" presStyleCnt="0"/>
      <dgm:spPr/>
    </dgm:pt>
    <dgm:pt modelId="{91A3D77E-9B02-4808-A3EF-CE0C856FC289}" type="pres">
      <dgm:prSet presAssocID="{9D7C8450-2CB1-404B-BEFE-86DE8A72A389}" presName="BalanceSpacing1" presStyleCnt="0"/>
      <dgm:spPr/>
    </dgm:pt>
    <dgm:pt modelId="{BD9E120E-77A3-4322-954F-B5409AE16AE3}" type="pres">
      <dgm:prSet presAssocID="{0447B9C5-C46F-4F58-9F46-78A43B295470}" presName="Accent1Text" presStyleLbl="node1" presStyleIdx="5" presStyleCnt="6"/>
      <dgm:spPr/>
    </dgm:pt>
  </dgm:ptLst>
  <dgm:cxnLst>
    <dgm:cxn modelId="{A844740D-61C1-4577-A706-E11A3B525477}" type="presOf" srcId="{0447B9C5-C46F-4F58-9F46-78A43B295470}" destId="{BD9E120E-77A3-4322-954F-B5409AE16AE3}" srcOrd="0" destOrd="0" presId="urn:microsoft.com/office/officeart/2008/layout/AlternatingHexagons"/>
    <dgm:cxn modelId="{1387C61C-43FF-47AE-9BC9-798CD79EF2B3}" type="presOf" srcId="{FAEFFFF1-E759-4844-8979-E5F067EACA73}" destId="{500A7FF5-4A0C-4872-BC31-B7E62312AE29}" srcOrd="0" destOrd="0" presId="urn:microsoft.com/office/officeart/2008/layout/AlternatingHexagons"/>
    <dgm:cxn modelId="{0EA4CD26-3FE3-4B78-AC6D-53A9ED2671A2}" type="presOf" srcId="{4536C284-E38F-4FC7-997A-F736F1E844DE}" destId="{24F31F2A-2CC6-4895-9FF0-C0423B70940D}" srcOrd="0" destOrd="0" presId="urn:microsoft.com/office/officeart/2008/layout/AlternatingHexagons"/>
    <dgm:cxn modelId="{BF518D3C-E493-4848-814A-D11BF4420E4F}" srcId="{E1666081-CBDD-4799-855A-B5DABF24F0AF}" destId="{6791A10F-9059-4429-859B-C4D2A16A4B91}" srcOrd="0" destOrd="0" parTransId="{17B8DEC4-B62B-4F67-9F12-90A89D23C74A}" sibTransId="{1C0ABA59-6AF0-466D-8DEB-BB35DDF839B6}"/>
    <dgm:cxn modelId="{B37AFB3D-2213-4843-B611-0CDE7AD9B7CA}" type="presOf" srcId="{E1666081-CBDD-4799-855A-B5DABF24F0AF}" destId="{ED0C11F6-8E03-4228-8D1A-1D07CD52FADA}" srcOrd="0" destOrd="0" presId="urn:microsoft.com/office/officeart/2008/layout/AlternatingHexagons"/>
    <dgm:cxn modelId="{146D497B-9093-4DF2-8692-17FAF0DA7239}" type="presOf" srcId="{85629305-82FE-4B1C-B2A4-9756F91B9C86}" destId="{5FB082F6-01B3-45C4-923D-4DBE7BC7C2D4}" srcOrd="0" destOrd="0" presId="urn:microsoft.com/office/officeart/2008/layout/AlternatingHexagons"/>
    <dgm:cxn modelId="{CF794A8A-61FA-4428-B57B-F5B32491F491}" type="presOf" srcId="{9D7C8450-2CB1-404B-BEFE-86DE8A72A389}" destId="{7D4E20AA-37E2-47A8-8707-235F6B707C50}" srcOrd="0" destOrd="0" presId="urn:microsoft.com/office/officeart/2008/layout/AlternatingHexagons"/>
    <dgm:cxn modelId="{C2CFA28B-A09D-4A9E-BA9C-7FEBDC5B0247}" type="presOf" srcId="{91BFDAFC-9B8D-4C30-A3E0-0DDBC29F125B}" destId="{D696DBB9-0FDA-43E8-AA8C-AFE5F4E42050}" srcOrd="0" destOrd="0" presId="urn:microsoft.com/office/officeart/2008/layout/AlternatingHexagons"/>
    <dgm:cxn modelId="{D4398C8D-A801-4A3E-82EE-1571DF53A7D5}" type="presOf" srcId="{8DDE6482-63D6-40FA-B1D3-4D6606DFFB2E}" destId="{6C5E8407-9B96-4DA8-9D52-77FC17D80D09}" srcOrd="0" destOrd="0" presId="urn:microsoft.com/office/officeart/2008/layout/AlternatingHexagons"/>
    <dgm:cxn modelId="{06ED8D8E-781B-4D70-8421-392F0E76E389}" type="presOf" srcId="{FD0A78A0-965B-4065-8758-5136EB7B1EF5}" destId="{996E4A34-0C3A-4AB3-9A6E-933F938C660A}" srcOrd="0" destOrd="0" presId="urn:microsoft.com/office/officeart/2008/layout/AlternatingHexagons"/>
    <dgm:cxn modelId="{671A4D92-D123-4B58-A041-DDB27A9EBBA8}" srcId="{4536C284-E38F-4FC7-997A-F736F1E844DE}" destId="{FD0A78A0-965B-4065-8758-5136EB7B1EF5}" srcOrd="0" destOrd="0" parTransId="{2839F1D0-E197-4C30-904D-C5968FAE567D}" sibTransId="{540AD101-2E2A-40EF-8417-1D47D18F95E3}"/>
    <dgm:cxn modelId="{769988A2-BC25-40D5-BE2C-4DE5D2216090}" type="presOf" srcId="{6791A10F-9059-4429-859B-C4D2A16A4B91}" destId="{AA8196C0-A443-483A-8E14-ED00FAF03801}" srcOrd="0" destOrd="0" presId="urn:microsoft.com/office/officeart/2008/layout/AlternatingHexagons"/>
    <dgm:cxn modelId="{DB690DD7-3648-49B4-9673-7B9123661478}" srcId="{85629305-82FE-4B1C-B2A4-9756F91B9C86}" destId="{4536C284-E38F-4FC7-997A-F736F1E844DE}" srcOrd="1" destOrd="0" parTransId="{0E80B55E-BA58-4D48-A8CA-428817001B9F}" sibTransId="{8DDE6482-63D6-40FA-B1D3-4D6606DFFB2E}"/>
    <dgm:cxn modelId="{0DD9BEE3-A3DB-4DA8-834D-E164E049B3B6}" srcId="{9D7C8450-2CB1-404B-BEFE-86DE8A72A389}" destId="{91BFDAFC-9B8D-4C30-A3E0-0DDBC29F125B}" srcOrd="0" destOrd="0" parTransId="{E6549A5D-3FFD-4B41-8DC9-E4E967D5EA15}" sibTransId="{EC683138-539F-412E-ABFA-046A03C0FA32}"/>
    <dgm:cxn modelId="{5E1703F1-1F55-4804-BDBC-7B2FBFE53C65}" srcId="{85629305-82FE-4B1C-B2A4-9756F91B9C86}" destId="{E1666081-CBDD-4799-855A-B5DABF24F0AF}" srcOrd="0" destOrd="0" parTransId="{64E9B939-F817-43FA-9982-2C2751A31199}" sibTransId="{FAEFFFF1-E759-4844-8979-E5F067EACA73}"/>
    <dgm:cxn modelId="{04EF6AF4-6CBF-451C-AF2D-7DCFF5B7616A}" srcId="{85629305-82FE-4B1C-B2A4-9756F91B9C86}" destId="{9D7C8450-2CB1-404B-BEFE-86DE8A72A389}" srcOrd="2" destOrd="0" parTransId="{3F984BA2-D06C-4235-AC1F-A68938DB473A}" sibTransId="{0447B9C5-C46F-4F58-9F46-78A43B295470}"/>
    <dgm:cxn modelId="{F334BD37-0169-413B-9A3F-D97209B83A66}" type="presParOf" srcId="{5FB082F6-01B3-45C4-923D-4DBE7BC7C2D4}" destId="{1A35AF1F-F776-4747-A309-2F399B534B82}" srcOrd="0" destOrd="0" presId="urn:microsoft.com/office/officeart/2008/layout/AlternatingHexagons"/>
    <dgm:cxn modelId="{7C167956-EA82-405C-8FAE-0BFF0AE7D154}" type="presParOf" srcId="{1A35AF1F-F776-4747-A309-2F399B534B82}" destId="{ED0C11F6-8E03-4228-8D1A-1D07CD52FADA}" srcOrd="0" destOrd="0" presId="urn:microsoft.com/office/officeart/2008/layout/AlternatingHexagons"/>
    <dgm:cxn modelId="{2A053FE3-66AE-4415-ACFE-904B6768954F}" type="presParOf" srcId="{1A35AF1F-F776-4747-A309-2F399B534B82}" destId="{AA8196C0-A443-483A-8E14-ED00FAF03801}" srcOrd="1" destOrd="0" presId="urn:microsoft.com/office/officeart/2008/layout/AlternatingHexagons"/>
    <dgm:cxn modelId="{EC41C5BD-3A98-4C80-A952-9741D8D7D668}" type="presParOf" srcId="{1A35AF1F-F776-4747-A309-2F399B534B82}" destId="{166EE7C5-B903-45D8-8383-EFC2A157A92B}" srcOrd="2" destOrd="0" presId="urn:microsoft.com/office/officeart/2008/layout/AlternatingHexagons"/>
    <dgm:cxn modelId="{3E175172-0644-437D-9CC8-1945C76387C9}" type="presParOf" srcId="{1A35AF1F-F776-4747-A309-2F399B534B82}" destId="{5A789BA3-5BDC-47A3-9C48-BBFDCB96E628}" srcOrd="3" destOrd="0" presId="urn:microsoft.com/office/officeart/2008/layout/AlternatingHexagons"/>
    <dgm:cxn modelId="{F8EBD667-6614-40CE-9769-BF8862B447AF}" type="presParOf" srcId="{1A35AF1F-F776-4747-A309-2F399B534B82}" destId="{500A7FF5-4A0C-4872-BC31-B7E62312AE29}" srcOrd="4" destOrd="0" presId="urn:microsoft.com/office/officeart/2008/layout/AlternatingHexagons"/>
    <dgm:cxn modelId="{75EA51E4-4345-44AE-A5D5-22D4E103259E}" type="presParOf" srcId="{5FB082F6-01B3-45C4-923D-4DBE7BC7C2D4}" destId="{98D6BEB7-33C8-4191-85EA-49243A6AA5BB}" srcOrd="1" destOrd="0" presId="urn:microsoft.com/office/officeart/2008/layout/AlternatingHexagons"/>
    <dgm:cxn modelId="{BE7824BF-5F50-43FA-9AF4-14D95F268946}" type="presParOf" srcId="{5FB082F6-01B3-45C4-923D-4DBE7BC7C2D4}" destId="{A69BE243-3BD2-4C05-B358-9C65D08C6FED}" srcOrd="2" destOrd="0" presId="urn:microsoft.com/office/officeart/2008/layout/AlternatingHexagons"/>
    <dgm:cxn modelId="{828427C4-95C7-43DE-BF4A-46D3CFEAED92}" type="presParOf" srcId="{A69BE243-3BD2-4C05-B358-9C65D08C6FED}" destId="{24F31F2A-2CC6-4895-9FF0-C0423B70940D}" srcOrd="0" destOrd="0" presId="urn:microsoft.com/office/officeart/2008/layout/AlternatingHexagons"/>
    <dgm:cxn modelId="{F27036C5-700A-4166-9717-FAF4E43441E4}" type="presParOf" srcId="{A69BE243-3BD2-4C05-B358-9C65D08C6FED}" destId="{996E4A34-0C3A-4AB3-9A6E-933F938C660A}" srcOrd="1" destOrd="0" presId="urn:microsoft.com/office/officeart/2008/layout/AlternatingHexagons"/>
    <dgm:cxn modelId="{10328864-EDD8-44B3-AFAF-563E6EA341CB}" type="presParOf" srcId="{A69BE243-3BD2-4C05-B358-9C65D08C6FED}" destId="{FCA0C7B2-6A53-4EDB-AE9F-0E4BAB9A78EE}" srcOrd="2" destOrd="0" presId="urn:microsoft.com/office/officeart/2008/layout/AlternatingHexagons"/>
    <dgm:cxn modelId="{774CA226-EB6A-44BF-9005-FDACB26A8D36}" type="presParOf" srcId="{A69BE243-3BD2-4C05-B358-9C65D08C6FED}" destId="{69036681-9B5D-439B-B834-E7A34888368F}" srcOrd="3" destOrd="0" presId="urn:microsoft.com/office/officeart/2008/layout/AlternatingHexagons"/>
    <dgm:cxn modelId="{7B1354B2-819B-46A0-8DC9-48C3102FC00D}" type="presParOf" srcId="{A69BE243-3BD2-4C05-B358-9C65D08C6FED}" destId="{6C5E8407-9B96-4DA8-9D52-77FC17D80D09}" srcOrd="4" destOrd="0" presId="urn:microsoft.com/office/officeart/2008/layout/AlternatingHexagons"/>
    <dgm:cxn modelId="{5A56D019-2D35-4D2A-A906-E05FFCA6A43A}" type="presParOf" srcId="{5FB082F6-01B3-45C4-923D-4DBE7BC7C2D4}" destId="{C635EDD0-6CC5-4D19-BBD4-E7976FFCB000}" srcOrd="3" destOrd="0" presId="urn:microsoft.com/office/officeart/2008/layout/AlternatingHexagons"/>
    <dgm:cxn modelId="{B93B6A89-1B26-48B3-8B97-F8B11D30378C}" type="presParOf" srcId="{5FB082F6-01B3-45C4-923D-4DBE7BC7C2D4}" destId="{A47D13F5-1AD7-4E7A-9FED-020AD2B84A36}" srcOrd="4" destOrd="0" presId="urn:microsoft.com/office/officeart/2008/layout/AlternatingHexagons"/>
    <dgm:cxn modelId="{C112B687-D734-4842-AA93-34E3D82B4A09}" type="presParOf" srcId="{A47D13F5-1AD7-4E7A-9FED-020AD2B84A36}" destId="{7D4E20AA-37E2-47A8-8707-235F6B707C50}" srcOrd="0" destOrd="0" presId="urn:microsoft.com/office/officeart/2008/layout/AlternatingHexagons"/>
    <dgm:cxn modelId="{E32402D6-9841-4579-99C9-03F7724D04F9}" type="presParOf" srcId="{A47D13F5-1AD7-4E7A-9FED-020AD2B84A36}" destId="{D696DBB9-0FDA-43E8-AA8C-AFE5F4E42050}" srcOrd="1" destOrd="0" presId="urn:microsoft.com/office/officeart/2008/layout/AlternatingHexagons"/>
    <dgm:cxn modelId="{2814EF56-C34D-41AF-B4C1-03C885FB14E5}" type="presParOf" srcId="{A47D13F5-1AD7-4E7A-9FED-020AD2B84A36}" destId="{4E263A7D-70B4-4EC2-8350-C1AE5941212C}" srcOrd="2" destOrd="0" presId="urn:microsoft.com/office/officeart/2008/layout/AlternatingHexagons"/>
    <dgm:cxn modelId="{E5DA1AEE-CC5E-4C6E-AE5C-03E0C6BEAE4B}" type="presParOf" srcId="{A47D13F5-1AD7-4E7A-9FED-020AD2B84A36}" destId="{91A3D77E-9B02-4808-A3EF-CE0C856FC289}" srcOrd="3" destOrd="0" presId="urn:microsoft.com/office/officeart/2008/layout/AlternatingHexagons"/>
    <dgm:cxn modelId="{E6332E4B-C820-499A-9A0D-98F723D5B84B}" type="presParOf" srcId="{A47D13F5-1AD7-4E7A-9FED-020AD2B84A36}" destId="{BD9E120E-77A3-4322-954F-B5409AE16AE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C11F6-8E03-4228-8D1A-1D07CD52FADA}">
      <dsp:nvSpPr>
        <dsp:cNvPr id="0" name=""/>
        <dsp:cNvSpPr/>
      </dsp:nvSpPr>
      <dsp:spPr>
        <a:xfrm rot="5400000">
          <a:off x="2091057" y="79053"/>
          <a:ext cx="1196192" cy="10406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900" kern="1200" dirty="0"/>
            <a:t> </a:t>
          </a:r>
          <a:endParaRPr lang="en-CA" sz="3900" kern="1200" dirty="0"/>
        </a:p>
      </dsp:txBody>
      <dsp:txXfrm rot="-5400000">
        <a:off x="2330983" y="187708"/>
        <a:ext cx="716339" cy="823378"/>
      </dsp:txXfrm>
    </dsp:sp>
    <dsp:sp modelId="{AA8196C0-A443-483A-8E14-ED00FAF03801}">
      <dsp:nvSpPr>
        <dsp:cNvPr id="0" name=""/>
        <dsp:cNvSpPr/>
      </dsp:nvSpPr>
      <dsp:spPr>
        <a:xfrm>
          <a:off x="3241076" y="240539"/>
          <a:ext cx="1334950" cy="71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 dirty="0"/>
            <a:t> </a:t>
          </a:r>
          <a:endParaRPr lang="en-CA" sz="3400" kern="1200" dirty="0"/>
        </a:p>
      </dsp:txBody>
      <dsp:txXfrm>
        <a:off x="3241076" y="240539"/>
        <a:ext cx="1334950" cy="717715"/>
      </dsp:txXfrm>
    </dsp:sp>
    <dsp:sp modelId="{500A7FF5-4A0C-4872-BC31-B7E62312AE29}">
      <dsp:nvSpPr>
        <dsp:cNvPr id="0" name=""/>
        <dsp:cNvSpPr/>
      </dsp:nvSpPr>
      <dsp:spPr>
        <a:xfrm rot="5400000">
          <a:off x="967114" y="79053"/>
          <a:ext cx="1196192" cy="10406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12524"/>
            <a:satOff val="315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1207040" y="187708"/>
        <a:ext cx="716339" cy="823378"/>
      </dsp:txXfrm>
    </dsp:sp>
    <dsp:sp modelId="{24F31F2A-2CC6-4895-9FF0-C0423B70940D}">
      <dsp:nvSpPr>
        <dsp:cNvPr id="0" name=""/>
        <dsp:cNvSpPr/>
      </dsp:nvSpPr>
      <dsp:spPr>
        <a:xfrm rot="5400000">
          <a:off x="1526932" y="1094381"/>
          <a:ext cx="1196192" cy="10406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25048"/>
            <a:satOff val="629"/>
            <a:lumOff val="24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900" kern="1200" dirty="0"/>
            <a:t> </a:t>
          </a:r>
          <a:endParaRPr lang="en-CA" sz="3900" kern="1200" dirty="0"/>
        </a:p>
      </dsp:txBody>
      <dsp:txXfrm rot="-5400000">
        <a:off x="1766858" y="1203036"/>
        <a:ext cx="716339" cy="823378"/>
      </dsp:txXfrm>
    </dsp:sp>
    <dsp:sp modelId="{996E4A34-0C3A-4AB3-9A6E-933F938C660A}">
      <dsp:nvSpPr>
        <dsp:cNvPr id="0" name=""/>
        <dsp:cNvSpPr/>
      </dsp:nvSpPr>
      <dsp:spPr>
        <a:xfrm>
          <a:off x="269734" y="1255867"/>
          <a:ext cx="1291887" cy="71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 dirty="0"/>
            <a:t> </a:t>
          </a:r>
          <a:endParaRPr lang="en-CA" sz="3400" kern="1200" dirty="0"/>
        </a:p>
      </dsp:txBody>
      <dsp:txXfrm>
        <a:off x="269734" y="1255867"/>
        <a:ext cx="1291887" cy="717715"/>
      </dsp:txXfrm>
    </dsp:sp>
    <dsp:sp modelId="{6C5E8407-9B96-4DA8-9D52-77FC17D80D09}">
      <dsp:nvSpPr>
        <dsp:cNvPr id="0" name=""/>
        <dsp:cNvSpPr/>
      </dsp:nvSpPr>
      <dsp:spPr>
        <a:xfrm rot="5400000">
          <a:off x="2650875" y="1094381"/>
          <a:ext cx="1196192" cy="10406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37571"/>
            <a:satOff val="944"/>
            <a:lumOff val="37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2890801" y="1203036"/>
        <a:ext cx="716339" cy="823378"/>
      </dsp:txXfrm>
    </dsp:sp>
    <dsp:sp modelId="{7D4E20AA-37E2-47A8-8707-235F6B707C50}">
      <dsp:nvSpPr>
        <dsp:cNvPr id="0" name=""/>
        <dsp:cNvSpPr/>
      </dsp:nvSpPr>
      <dsp:spPr>
        <a:xfrm rot="5400000">
          <a:off x="2091057" y="2109709"/>
          <a:ext cx="1196192" cy="10406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25048"/>
            <a:satOff val="629"/>
            <a:lumOff val="24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900" kern="1200" dirty="0"/>
            <a:t> </a:t>
          </a:r>
          <a:endParaRPr lang="en-CA" sz="3900" kern="1200" dirty="0"/>
        </a:p>
      </dsp:txBody>
      <dsp:txXfrm rot="-5400000">
        <a:off x="2330983" y="2218364"/>
        <a:ext cx="716339" cy="823378"/>
      </dsp:txXfrm>
    </dsp:sp>
    <dsp:sp modelId="{D696DBB9-0FDA-43E8-AA8C-AFE5F4E42050}">
      <dsp:nvSpPr>
        <dsp:cNvPr id="0" name=""/>
        <dsp:cNvSpPr/>
      </dsp:nvSpPr>
      <dsp:spPr>
        <a:xfrm>
          <a:off x="3241076" y="2271195"/>
          <a:ext cx="1334950" cy="71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 dirty="0"/>
            <a:t> </a:t>
          </a:r>
          <a:endParaRPr lang="en-CA" sz="3400" kern="1200" dirty="0"/>
        </a:p>
      </dsp:txBody>
      <dsp:txXfrm>
        <a:off x="3241076" y="2271195"/>
        <a:ext cx="1334950" cy="717715"/>
      </dsp:txXfrm>
    </dsp:sp>
    <dsp:sp modelId="{BD9E120E-77A3-4322-954F-B5409AE16AE3}">
      <dsp:nvSpPr>
        <dsp:cNvPr id="0" name=""/>
        <dsp:cNvSpPr/>
      </dsp:nvSpPr>
      <dsp:spPr>
        <a:xfrm rot="5400000">
          <a:off x="967114" y="2109709"/>
          <a:ext cx="1196192" cy="104068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12524"/>
            <a:satOff val="315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 rot="-5400000">
        <a:off x="1207040" y="2218364"/>
        <a:ext cx="716339" cy="823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576BAF-3AF4-4FDE-871D-5B19C3B66B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123AF-22EB-4C97-BB29-E6076A03D2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6C3A-6A10-4D40-8905-492D337E43AF}" type="datetimeFigureOut">
              <a:rPr lang="en-CA" smtClean="0"/>
              <a:t>2022-08-08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269D1-E80C-48E4-AF61-5B1D819B3C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0BA65-257B-48DA-B227-545186F33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F5859-765C-4747-AC4E-79D4C8E0F4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57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7098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DB35D1-C581-464C-819E-F2FBDDE150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05" y="7046"/>
            <a:ext cx="43194273" cy="24296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0D1BC-6C87-4F00-B041-9E82B23537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" y="0"/>
            <a:ext cx="43222596" cy="4516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7A9B49-5A1A-7F49-8211-0B80C12486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" y="0"/>
            <a:ext cx="43222577" cy="451664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>
            <a:extLst>
              <a:ext uri="{FF2B5EF4-FFF2-40B4-BE49-F238E27FC236}">
                <a16:creationId xmlns:a16="http://schemas.microsoft.com/office/drawing/2014/main" id="{5FD1F8B8-7769-46CD-BAD1-3A68ECE09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362" y="306701"/>
            <a:ext cx="27748413" cy="136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8800" b="1" dirty="0">
                <a:solidFill>
                  <a:srgbClr val="293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o s t e r   t </a:t>
            </a:r>
            <a:r>
              <a:rPr lang="en-GB" sz="8800" b="1" dirty="0" err="1">
                <a:solidFill>
                  <a:srgbClr val="293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8800" b="1" dirty="0">
                <a:solidFill>
                  <a:srgbClr val="293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l e   g o e s   h e r e </a:t>
            </a:r>
            <a:endParaRPr lang="en-AU" sz="8800" dirty="0">
              <a:solidFill>
                <a:srgbClr val="2939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 Box 40">
            <a:extLst>
              <a:ext uri="{FF2B5EF4-FFF2-40B4-BE49-F238E27FC236}">
                <a16:creationId xmlns:a16="http://schemas.microsoft.com/office/drawing/2014/main" id="{30CA1818-D60E-4F2E-A487-D364B0CA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848" y="1754739"/>
            <a:ext cx="28275756" cy="244032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Authors, FIRST NAME INITIAL, SURNAME, presenting author(s) underlined, Affiliations1 numbered in superscript</a:t>
            </a:r>
          </a:p>
          <a:p>
            <a:pPr>
              <a:spcBef>
                <a:spcPct val="20000"/>
              </a:spcBef>
            </a:pPr>
            <a:r>
              <a:rPr lang="en-A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</a:t>
            </a:r>
            <a:r>
              <a:rPr lang="en-AU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SMI</a:t>
            </a:r>
            <a:r>
              <a:rPr lang="en-A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1University of New South Wales, Sydney, Australia</a:t>
            </a:r>
          </a:p>
          <a:p>
            <a:pPr>
              <a:spcBef>
                <a:spcPct val="20000"/>
              </a:spcBef>
            </a:pPr>
            <a:r>
              <a:rPr lang="en-AU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800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A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N. HARRISON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2 2</a:t>
            </a:r>
            <a:r>
              <a:rPr lang="en-A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P. MATTHEWS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A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2Royal Brisbane Hospital, Brisbane, Australia</a:t>
            </a: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3BA99BB9-D88E-424B-A7BE-8777A9FE8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6521" y="421369"/>
            <a:ext cx="4958239" cy="3387526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74" eaLnBrk="0" hangingPunct="0">
              <a:spcBef>
                <a:spcPct val="50000"/>
              </a:spcBef>
            </a:pPr>
            <a:r>
              <a:rPr lang="en-US" sz="4000" b="1" cap="all" dirty="0">
                <a:solidFill>
                  <a:srgbClr val="293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your logos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56C2C5-37EF-46F6-972A-886B8DE92085}"/>
              </a:ext>
            </a:extLst>
          </p:cNvPr>
          <p:cNvSpPr/>
          <p:nvPr/>
        </p:nvSpPr>
        <p:spPr>
          <a:xfrm>
            <a:off x="29677521" y="19139338"/>
            <a:ext cx="13051612" cy="405698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defTabSz="2880283">
              <a:spcBef>
                <a:spcPts val="1663"/>
              </a:spcBef>
              <a:defRPr/>
            </a:pPr>
            <a:r>
              <a:rPr lang="en-CA" altLang="en-US" sz="2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32044187-CD32-40ED-8664-2DF5FEB48DAB}"/>
              </a:ext>
            </a:extLst>
          </p:cNvPr>
          <p:cNvSpPr/>
          <p:nvPr/>
        </p:nvSpPr>
        <p:spPr>
          <a:xfrm>
            <a:off x="29636333" y="10239128"/>
            <a:ext cx="13051612" cy="43024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defTabSz="4319883">
              <a:spcBef>
                <a:spcPts val="2493"/>
              </a:spcBef>
              <a:defRPr/>
            </a:pPr>
            <a:r>
              <a:rPr lang="en-CA" altLang="en-US" sz="2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 1</a:t>
            </a:r>
          </a:p>
        </p:txBody>
      </p:sp>
      <p:sp>
        <p:nvSpPr>
          <p:cNvPr id="41" name="Rectangle 24">
            <a:extLst>
              <a:ext uri="{FF2B5EF4-FFF2-40B4-BE49-F238E27FC236}">
                <a16:creationId xmlns:a16="http://schemas.microsoft.com/office/drawing/2014/main" id="{5A130EE6-745A-4A25-A0B0-8C36A3819CF8}"/>
              </a:ext>
            </a:extLst>
          </p:cNvPr>
          <p:cNvSpPr/>
          <p:nvPr/>
        </p:nvSpPr>
        <p:spPr>
          <a:xfrm>
            <a:off x="29636333" y="14804646"/>
            <a:ext cx="13051612" cy="316207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defTabSz="4319883">
              <a:spcBef>
                <a:spcPts val="2493"/>
              </a:spcBef>
              <a:defRPr/>
            </a:pPr>
            <a:r>
              <a:rPr lang="fr-CA" altLang="en-US" sz="2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1</a:t>
            </a:r>
          </a:p>
        </p:txBody>
      </p:sp>
      <p:sp>
        <p:nvSpPr>
          <p:cNvPr id="44" name="Rounded Rectangle 15">
            <a:extLst>
              <a:ext uri="{FF2B5EF4-FFF2-40B4-BE49-F238E27FC236}">
                <a16:creationId xmlns:a16="http://schemas.microsoft.com/office/drawing/2014/main" id="{76FDEB55-9CA5-4039-B5BF-007A88CA13C7}"/>
              </a:ext>
            </a:extLst>
          </p:cNvPr>
          <p:cNvSpPr/>
          <p:nvPr/>
        </p:nvSpPr>
        <p:spPr bwMode="auto">
          <a:xfrm>
            <a:off x="29636332" y="5102029"/>
            <a:ext cx="13061139" cy="645625"/>
          </a:xfrm>
          <a:prstGeom prst="rect">
            <a:avLst/>
          </a:prstGeom>
          <a:solidFill>
            <a:srgbClr val="293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9883">
              <a:defRPr/>
            </a:pPr>
            <a:r>
              <a:rPr lang="fr-CA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CA" sz="3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ounded Rectangle 36">
            <a:extLst>
              <a:ext uri="{FF2B5EF4-FFF2-40B4-BE49-F238E27FC236}">
                <a16:creationId xmlns:a16="http://schemas.microsoft.com/office/drawing/2014/main" id="{D5A22E8D-2691-41B7-AD4F-4F50075D00E7}"/>
              </a:ext>
            </a:extLst>
          </p:cNvPr>
          <p:cNvSpPr/>
          <p:nvPr/>
        </p:nvSpPr>
        <p:spPr bwMode="auto">
          <a:xfrm>
            <a:off x="29636332" y="18229748"/>
            <a:ext cx="13092800" cy="686821"/>
          </a:xfrm>
          <a:prstGeom prst="rect">
            <a:avLst/>
          </a:prstGeom>
          <a:solidFill>
            <a:srgbClr val="293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80283">
              <a:defRPr/>
            </a:pPr>
            <a:r>
              <a:rPr lang="fr-C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/ CONCLUSION</a:t>
            </a:r>
            <a:endParaRPr lang="en-CA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74D3DBE3-1E92-4372-8790-4B755C5B8E43}"/>
              </a:ext>
            </a:extLst>
          </p:cNvPr>
          <p:cNvSpPr/>
          <p:nvPr/>
        </p:nvSpPr>
        <p:spPr>
          <a:xfrm>
            <a:off x="439806" y="18311085"/>
            <a:ext cx="13143548" cy="488523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defTabSz="2880283">
              <a:spcBef>
                <a:spcPts val="1663"/>
              </a:spcBef>
              <a:defRPr/>
            </a:pPr>
            <a:r>
              <a:rPr lang="en-CA" altLang="en-US" sz="2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and paste your text content here, adjusting the font size to fit into the textbox.  </a:t>
            </a:r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C4230208-7B6F-4705-A072-D1D3735C3FEC}"/>
              </a:ext>
            </a:extLst>
          </p:cNvPr>
          <p:cNvSpPr/>
          <p:nvPr/>
        </p:nvSpPr>
        <p:spPr bwMode="auto">
          <a:xfrm>
            <a:off x="439807" y="5120308"/>
            <a:ext cx="13143548" cy="612935"/>
          </a:xfrm>
          <a:prstGeom prst="rect">
            <a:avLst/>
          </a:prstGeom>
          <a:solidFill>
            <a:srgbClr val="293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9883">
              <a:defRPr/>
            </a:pPr>
            <a:r>
              <a:rPr lang="fr-CA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 / OBJECTIVES</a:t>
            </a:r>
            <a:endParaRPr lang="en-CA" sz="3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4EF3D52-6155-45C5-8324-91701626DF2C}"/>
              </a:ext>
            </a:extLst>
          </p:cNvPr>
          <p:cNvSpPr/>
          <p:nvPr/>
        </p:nvSpPr>
        <p:spPr>
          <a:xfrm>
            <a:off x="439807" y="5959171"/>
            <a:ext cx="13143547" cy="384178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defTabSz="4319883">
              <a:spcBef>
                <a:spcPts val="2493"/>
              </a:spcBef>
              <a:defRPr/>
            </a:pPr>
            <a:r>
              <a:rPr lang="en-CA" altLang="en-US" sz="2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9A1045-6AFE-44DD-BCE5-5334EC7F3EB2}"/>
              </a:ext>
            </a:extLst>
          </p:cNvPr>
          <p:cNvSpPr/>
          <p:nvPr/>
        </p:nvSpPr>
        <p:spPr>
          <a:xfrm>
            <a:off x="439807" y="10880813"/>
            <a:ext cx="13143548" cy="612787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defTabSz="2880283">
              <a:spcBef>
                <a:spcPts val="1663"/>
              </a:spcBef>
              <a:defRPr/>
            </a:pPr>
            <a:r>
              <a:rPr lang="en-CA" altLang="en-US" sz="2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and paste your text content here, adjusting the font size to fit into the textbox. </a:t>
            </a:r>
          </a:p>
        </p:txBody>
      </p:sp>
      <p:sp>
        <p:nvSpPr>
          <p:cNvPr id="50" name="Rounded Rectangle 46">
            <a:extLst>
              <a:ext uri="{FF2B5EF4-FFF2-40B4-BE49-F238E27FC236}">
                <a16:creationId xmlns:a16="http://schemas.microsoft.com/office/drawing/2014/main" id="{86FD4C8F-670B-4B3A-BE2F-45EA22B4CAD6}"/>
              </a:ext>
            </a:extLst>
          </p:cNvPr>
          <p:cNvSpPr/>
          <p:nvPr/>
        </p:nvSpPr>
        <p:spPr bwMode="auto">
          <a:xfrm>
            <a:off x="439806" y="10046314"/>
            <a:ext cx="13169514" cy="608571"/>
          </a:xfrm>
          <a:prstGeom prst="rect">
            <a:avLst/>
          </a:prstGeom>
          <a:solidFill>
            <a:srgbClr val="293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9883">
              <a:defRPr/>
            </a:pPr>
            <a:r>
              <a:rPr lang="fr-CA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&amp; METHODS</a:t>
            </a:r>
            <a:endParaRPr lang="en-CA" sz="3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24">
            <a:extLst>
              <a:ext uri="{FF2B5EF4-FFF2-40B4-BE49-F238E27FC236}">
                <a16:creationId xmlns:a16="http://schemas.microsoft.com/office/drawing/2014/main" id="{79EC8F42-8DBF-4964-B625-0D140D257F6F}"/>
              </a:ext>
            </a:extLst>
          </p:cNvPr>
          <p:cNvSpPr/>
          <p:nvPr/>
        </p:nvSpPr>
        <p:spPr>
          <a:xfrm>
            <a:off x="29637594" y="6010678"/>
            <a:ext cx="13049090" cy="396542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defTabSz="4319883">
              <a:spcBef>
                <a:spcPts val="2493"/>
              </a:spcBef>
              <a:defRPr/>
            </a:pPr>
            <a:r>
              <a:rPr lang="en-CA" altLang="en-US" sz="22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1ABBFD-A2DD-4C91-92B2-BE5EE1155AF2}"/>
              </a:ext>
            </a:extLst>
          </p:cNvPr>
          <p:cNvSpPr/>
          <p:nvPr/>
        </p:nvSpPr>
        <p:spPr>
          <a:xfrm>
            <a:off x="13905061" y="5120308"/>
            <a:ext cx="15409566" cy="18076011"/>
          </a:xfrm>
          <a:prstGeom prst="rect">
            <a:avLst/>
          </a:prstGeom>
          <a:solidFill>
            <a:srgbClr val="29399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this space to enter key message/main findings. (A short summary to allow viewers to learn about your research)</a:t>
            </a:r>
            <a:endParaRPr lang="en-CA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ounded Rectangle 54">
            <a:extLst>
              <a:ext uri="{FF2B5EF4-FFF2-40B4-BE49-F238E27FC236}">
                <a16:creationId xmlns:a16="http://schemas.microsoft.com/office/drawing/2014/main" id="{44A1A905-5FCD-442A-8491-A73058453ECE}"/>
              </a:ext>
            </a:extLst>
          </p:cNvPr>
          <p:cNvSpPr/>
          <p:nvPr/>
        </p:nvSpPr>
        <p:spPr bwMode="auto">
          <a:xfrm>
            <a:off x="439806" y="17266145"/>
            <a:ext cx="13169515" cy="787481"/>
          </a:xfrm>
          <a:prstGeom prst="rect">
            <a:avLst/>
          </a:prstGeom>
          <a:solidFill>
            <a:srgbClr val="293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9883">
              <a:defRPr/>
            </a:pPr>
            <a:r>
              <a:rPr lang="fr-CA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CA" sz="3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4C2A4C5E-68C0-4895-ADB7-A305C9EB3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96906"/>
              </p:ext>
            </p:extLst>
          </p:nvPr>
        </p:nvGraphicFramePr>
        <p:xfrm>
          <a:off x="33474419" y="15007498"/>
          <a:ext cx="5357013" cy="277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369">
                <a:tc>
                  <a:txBody>
                    <a:bodyPr/>
                    <a:lstStyle/>
                    <a:p>
                      <a:endParaRPr lang="en-CA" sz="2700" dirty="0"/>
                    </a:p>
                  </a:txBody>
                  <a:tcPr marL="42575" marR="42575" marT="21293" marB="21293"/>
                </a:tc>
                <a:tc>
                  <a:txBody>
                    <a:bodyPr/>
                    <a:lstStyle/>
                    <a:p>
                      <a:endParaRPr lang="en-CA" sz="2700" dirty="0"/>
                    </a:p>
                  </a:txBody>
                  <a:tcPr marL="42575" marR="42575" marT="21293" marB="21293"/>
                </a:tc>
                <a:tc>
                  <a:txBody>
                    <a:bodyPr/>
                    <a:lstStyle/>
                    <a:p>
                      <a:endParaRPr lang="en-CA" sz="2700" dirty="0"/>
                    </a:p>
                  </a:txBody>
                  <a:tcPr marL="42575" marR="42575" marT="21293" marB="212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369">
                <a:tc>
                  <a:txBody>
                    <a:bodyPr/>
                    <a:lstStyle/>
                    <a:p>
                      <a:endParaRPr lang="en-CA" sz="2700" dirty="0"/>
                    </a:p>
                  </a:txBody>
                  <a:tcPr marL="42575" marR="42575" marT="21293" marB="21293"/>
                </a:tc>
                <a:tc>
                  <a:txBody>
                    <a:bodyPr/>
                    <a:lstStyle/>
                    <a:p>
                      <a:endParaRPr lang="en-CA" sz="2700" dirty="0"/>
                    </a:p>
                  </a:txBody>
                  <a:tcPr marL="42575" marR="42575" marT="21293" marB="21293"/>
                </a:tc>
                <a:tc>
                  <a:txBody>
                    <a:bodyPr/>
                    <a:lstStyle/>
                    <a:p>
                      <a:endParaRPr lang="en-CA" sz="2700" dirty="0"/>
                    </a:p>
                  </a:txBody>
                  <a:tcPr marL="42575" marR="42575" marT="21293" marB="21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369">
                <a:tc>
                  <a:txBody>
                    <a:bodyPr/>
                    <a:lstStyle/>
                    <a:p>
                      <a:endParaRPr lang="en-CA" sz="2700"/>
                    </a:p>
                  </a:txBody>
                  <a:tcPr marL="42575" marR="42575" marT="21293" marB="21293"/>
                </a:tc>
                <a:tc>
                  <a:txBody>
                    <a:bodyPr/>
                    <a:lstStyle/>
                    <a:p>
                      <a:endParaRPr lang="en-CA" sz="2700"/>
                    </a:p>
                  </a:txBody>
                  <a:tcPr marL="42575" marR="42575" marT="21293" marB="21293"/>
                </a:tc>
                <a:tc>
                  <a:txBody>
                    <a:bodyPr/>
                    <a:lstStyle/>
                    <a:p>
                      <a:endParaRPr lang="en-CA" sz="2700" dirty="0"/>
                    </a:p>
                  </a:txBody>
                  <a:tcPr marL="42575" marR="42575" marT="21293" marB="21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369">
                <a:tc>
                  <a:txBody>
                    <a:bodyPr/>
                    <a:lstStyle/>
                    <a:p>
                      <a:endParaRPr lang="en-CA" sz="2700" dirty="0"/>
                    </a:p>
                  </a:txBody>
                  <a:tcPr marL="42575" marR="42575" marT="21293" marB="21293"/>
                </a:tc>
                <a:tc>
                  <a:txBody>
                    <a:bodyPr/>
                    <a:lstStyle/>
                    <a:p>
                      <a:endParaRPr lang="en-CA" sz="2700"/>
                    </a:p>
                  </a:txBody>
                  <a:tcPr marL="42575" marR="42575" marT="21293" marB="21293"/>
                </a:tc>
                <a:tc>
                  <a:txBody>
                    <a:bodyPr/>
                    <a:lstStyle/>
                    <a:p>
                      <a:endParaRPr lang="en-CA" sz="2700" dirty="0"/>
                    </a:p>
                  </a:txBody>
                  <a:tcPr marL="42575" marR="42575" marT="21293" marB="21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A662094-264D-4BF8-ABF0-E6E9FF9DDF72}"/>
              </a:ext>
            </a:extLst>
          </p:cNvPr>
          <p:cNvSpPr/>
          <p:nvPr/>
        </p:nvSpPr>
        <p:spPr>
          <a:xfrm rot="19458990">
            <a:off x="37337371" y="15934507"/>
            <a:ext cx="3038011" cy="9234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2880283">
              <a:defRPr/>
            </a:pPr>
            <a:r>
              <a:rPr lang="en-US" sz="5401" dirty="0">
                <a:ln w="0"/>
                <a:solidFill>
                  <a:srgbClr val="29399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</a:p>
        </p:txBody>
      </p:sp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C0E6C99A-9C26-4569-A598-25303CA5F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380444"/>
              </p:ext>
            </p:extLst>
          </p:nvPr>
        </p:nvGraphicFramePr>
        <p:xfrm>
          <a:off x="33730044" y="6378666"/>
          <a:ext cx="4845762" cy="322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430E0848-97E3-4784-BD96-AB4595073796}"/>
              </a:ext>
            </a:extLst>
          </p:cNvPr>
          <p:cNvSpPr/>
          <p:nvPr/>
        </p:nvSpPr>
        <p:spPr bwMode="auto">
          <a:xfrm rot="19458990">
            <a:off x="37337371" y="7531662"/>
            <a:ext cx="3038011" cy="9234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2880283">
              <a:defRPr/>
            </a:pPr>
            <a:r>
              <a:rPr lang="en-US" sz="5401" dirty="0">
                <a:ln w="0"/>
                <a:solidFill>
                  <a:srgbClr val="29399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</a:p>
        </p:txBody>
      </p:sp>
      <p:grpSp>
        <p:nvGrpSpPr>
          <p:cNvPr id="58" name="Group 30">
            <a:extLst>
              <a:ext uri="{FF2B5EF4-FFF2-40B4-BE49-F238E27FC236}">
                <a16:creationId xmlns:a16="http://schemas.microsoft.com/office/drawing/2014/main" id="{94075575-C05C-432A-AEC0-107D087826CA}"/>
              </a:ext>
            </a:extLst>
          </p:cNvPr>
          <p:cNvGrpSpPr>
            <a:grpSpLocks/>
          </p:cNvGrpSpPr>
          <p:nvPr/>
        </p:nvGrpSpPr>
        <p:grpSpPr bwMode="auto">
          <a:xfrm>
            <a:off x="33167112" y="10525021"/>
            <a:ext cx="5971627" cy="3712121"/>
            <a:chOff x="8483600" y="14660562"/>
            <a:chExt cx="5392740" cy="3711576"/>
          </a:xfrm>
        </p:grpSpPr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410A7114-757D-46A8-9352-3F100B8BD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83600" y="14660562"/>
              <a:ext cx="5392740" cy="3711576"/>
              <a:chOff x="8483600" y="14660562"/>
              <a:chExt cx="5392740" cy="371157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C9010F5-E6FC-4542-A3FB-F8D30B2BB181}"/>
                  </a:ext>
                </a:extLst>
              </p:cNvPr>
              <p:cNvSpPr/>
              <p:nvPr/>
            </p:nvSpPr>
            <p:spPr>
              <a:xfrm>
                <a:off x="8483601" y="14660562"/>
                <a:ext cx="5392739" cy="3711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8401" dirty="0">
                  <a:solidFill>
                    <a:srgbClr val="26875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42E506C-FED8-45C6-8867-F3C400B703AE}"/>
                  </a:ext>
                </a:extLst>
              </p:cNvPr>
              <p:cNvSpPr/>
              <p:nvPr/>
            </p:nvSpPr>
            <p:spPr>
              <a:xfrm>
                <a:off x="8483600" y="17944571"/>
                <a:ext cx="5392739" cy="427567"/>
              </a:xfrm>
              <a:prstGeom prst="rect">
                <a:avLst/>
              </a:prstGeom>
              <a:solidFill>
                <a:srgbClr val="81828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8401">
                  <a:solidFill>
                    <a:srgbClr val="26875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CFB307-2948-4F26-9F2B-7365A145DC90}"/>
                  </a:ext>
                </a:extLst>
              </p:cNvPr>
              <p:cNvSpPr/>
              <p:nvPr/>
            </p:nvSpPr>
            <p:spPr>
              <a:xfrm>
                <a:off x="8483600" y="14660562"/>
                <a:ext cx="5392739" cy="426509"/>
              </a:xfrm>
              <a:prstGeom prst="rect">
                <a:avLst/>
              </a:prstGeom>
              <a:solidFill>
                <a:srgbClr val="81828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8401" dirty="0">
                  <a:solidFill>
                    <a:srgbClr val="26875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Action Button: Forward or Next 3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309121C-A15B-432A-B7BE-E1BD7AB677A1}"/>
                </a:ext>
              </a:extLst>
            </p:cNvPr>
            <p:cNvSpPr/>
            <p:nvPr/>
          </p:nvSpPr>
          <p:spPr>
            <a:xfrm>
              <a:off x="10439883" y="16017346"/>
              <a:ext cx="1569047" cy="993776"/>
            </a:xfrm>
            <a:prstGeom prst="actionButtonForwardNext">
              <a:avLst/>
            </a:prstGeom>
            <a:solidFill>
              <a:srgbClr val="29399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8401" dirty="0">
                <a:solidFill>
                  <a:srgbClr val="2687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2EF3300-9EE2-451C-8090-4DF81A66AB00}"/>
              </a:ext>
            </a:extLst>
          </p:cNvPr>
          <p:cNvSpPr/>
          <p:nvPr/>
        </p:nvSpPr>
        <p:spPr>
          <a:xfrm rot="19458990">
            <a:off x="37337371" y="11919352"/>
            <a:ext cx="3038011" cy="9234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2880283">
              <a:defRPr/>
            </a:pPr>
            <a:r>
              <a:rPr lang="en-US" sz="5401" dirty="0">
                <a:ln w="0"/>
                <a:solidFill>
                  <a:srgbClr val="29399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ANZ Poster 2014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199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Tahoma</vt:lpstr>
      <vt:lpstr>USANZ Poster 2014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Caroline MacKenzie</cp:lastModifiedBy>
  <cp:revision>29</cp:revision>
  <dcterms:modified xsi:type="dcterms:W3CDTF">2022-08-08T17:23:05Z</dcterms:modified>
</cp:coreProperties>
</file>