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sldIdLst>
    <p:sldId id="256" r:id="rId2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BAE"/>
    <a:srgbClr val="AFF5FF"/>
    <a:srgbClr val="FAA0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26"/>
    <p:restoredTop sz="96327"/>
  </p:normalViewPr>
  <p:slideViewPr>
    <p:cSldViewPr snapToGrid="0">
      <p:cViewPr varScale="1">
        <p:scale>
          <a:sx n="19" d="100"/>
          <a:sy n="19" d="100"/>
        </p:scale>
        <p:origin x="324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22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62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34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470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17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32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76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2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623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84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82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770937-C21A-2372-C144-82E61035D10E}"/>
              </a:ext>
            </a:extLst>
          </p:cNvPr>
          <p:cNvSpPr txBox="1"/>
          <p:nvPr userDrawn="1"/>
        </p:nvSpPr>
        <p:spPr>
          <a:xfrm>
            <a:off x="18519650" y="6486146"/>
            <a:ext cx="184731" cy="4978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 sz="31752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023C586-43E3-AB6D-3B29-43A4F0DA46FF}"/>
              </a:ext>
            </a:extLst>
          </p:cNvPr>
          <p:cNvGrpSpPr/>
          <p:nvPr userDrawn="1"/>
        </p:nvGrpSpPr>
        <p:grpSpPr>
          <a:xfrm>
            <a:off x="-2" y="0"/>
            <a:ext cx="51525706" cy="7220198"/>
            <a:chOff x="-2" y="0"/>
            <a:chExt cx="51525706" cy="7220198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2C2B526-9763-EC42-FBBB-D20F52A59B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alphaModFix amt="65000"/>
            </a:blip>
            <a:stretch>
              <a:fillRect/>
            </a:stretch>
          </p:blipFill>
          <p:spPr>
            <a:xfrm>
              <a:off x="10281920" y="0"/>
              <a:ext cx="40924480" cy="673438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0C1CFDE-58C0-0231-7946-6E662F1CAF9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>
              <a:alphaModFix amt="65000"/>
            </a:blip>
            <a:stretch>
              <a:fillRect/>
            </a:stretch>
          </p:blipFill>
          <p:spPr>
            <a:xfrm>
              <a:off x="-2" y="0"/>
              <a:ext cx="10471077" cy="673438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5CD701EE-786D-D7FB-97C1-15081F28AE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alphaModFix amt="65000"/>
            </a:blip>
            <a:stretch>
              <a:fillRect/>
            </a:stretch>
          </p:blipFill>
          <p:spPr>
            <a:xfrm flipV="1">
              <a:off x="-1" y="6914198"/>
              <a:ext cx="51525705" cy="306000"/>
            </a:xfrm>
            <a:prstGeom prst="rect">
              <a:avLst/>
            </a:prstGeom>
          </p:spPr>
        </p:pic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1286439A-32D9-538E-D626-95424CAB574C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 flipV="1">
            <a:off x="-111761" y="28524518"/>
            <a:ext cx="51525705" cy="306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DDDB6C5-724C-AE2F-264A-FDBEE8AEBC8B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duotone>
              <a:prstClr val="black"/>
              <a:srgbClr val="0066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 flipV="1">
            <a:off x="-20321" y="28250198"/>
            <a:ext cx="51525705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57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5247269-E7B6-7134-7149-60CD7919BD4F}"/>
              </a:ext>
            </a:extLst>
          </p:cNvPr>
          <p:cNvSpPr txBox="1"/>
          <p:nvPr/>
        </p:nvSpPr>
        <p:spPr>
          <a:xfrm>
            <a:off x="10847438" y="-20320"/>
            <a:ext cx="33873953" cy="2160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DE" sz="13440" b="1" dirty="0">
                <a:solidFill>
                  <a:srgbClr val="AFF5FF"/>
                </a:solidFill>
              </a:rPr>
              <a:t>P o s t e r   t i t l e   g o e s   h e r e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6109F9E-158E-3E5E-FD36-FE2DCF0CA4F7}"/>
              </a:ext>
            </a:extLst>
          </p:cNvPr>
          <p:cNvSpPr txBox="1"/>
          <p:nvPr/>
        </p:nvSpPr>
        <p:spPr>
          <a:xfrm>
            <a:off x="10847438" y="2397437"/>
            <a:ext cx="301890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/>
              <a:t>Authors, FIRST NAME INITIAL, SURNAME, presenting author(s) underlined, Affiliations1 numbered in superscript</a:t>
            </a:r>
            <a:endParaRPr lang="en-US" sz="4200" dirty="0"/>
          </a:p>
          <a:p>
            <a:r>
              <a:rPr lang="en-US" sz="4200" dirty="0"/>
              <a:t>e.g. </a:t>
            </a:r>
            <a:r>
              <a:rPr lang="en-US" sz="4200" u="sng" dirty="0"/>
              <a:t>B. SMITH</a:t>
            </a:r>
            <a:r>
              <a:rPr lang="en-US" sz="4200" u="sng" baseline="30000" dirty="0"/>
              <a:t> </a:t>
            </a:r>
            <a:r>
              <a:rPr lang="en-US" sz="4200" baseline="30000" dirty="0"/>
              <a:t>1</a:t>
            </a:r>
            <a:r>
              <a:rPr lang="en-US" sz="4200" dirty="0"/>
              <a:t>, N. HARRISON</a:t>
            </a:r>
            <a:r>
              <a:rPr lang="en-US" sz="4200" baseline="30000" dirty="0"/>
              <a:t> 2 2</a:t>
            </a:r>
            <a:r>
              <a:rPr lang="en-US" sz="4200" dirty="0"/>
              <a:t> and P. MATTHEWS</a:t>
            </a:r>
            <a:r>
              <a:rPr lang="en-US" sz="4200" baseline="30000" dirty="0"/>
              <a:t>2</a:t>
            </a:r>
            <a:endParaRPr lang="en-US" sz="4200" dirty="0"/>
          </a:p>
          <a:p>
            <a:r>
              <a:rPr lang="en-US" sz="4200" dirty="0"/>
              <a:t>1University of New South Wales, Sydney, Australia</a:t>
            </a:r>
          </a:p>
          <a:p>
            <a:r>
              <a:rPr lang="en-US" sz="4200" dirty="0"/>
              <a:t>2Royal Brisbane Hospital, Brisbane, Australia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C64AFF8-44B1-2B5E-F3EF-9B7A2361766B}"/>
              </a:ext>
            </a:extLst>
          </p:cNvPr>
          <p:cNvSpPr txBox="1"/>
          <p:nvPr/>
        </p:nvSpPr>
        <p:spPr>
          <a:xfrm>
            <a:off x="451817" y="7394301"/>
            <a:ext cx="11955884" cy="35086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009BAE"/>
                </a:solidFill>
              </a:rPr>
              <a:t>INTRODUCTION</a:t>
            </a:r>
            <a:endParaRPr lang="en-US" sz="5400" b="1" dirty="0">
              <a:solidFill>
                <a:srgbClr val="009BAE"/>
              </a:solidFill>
            </a:endParaRPr>
          </a:p>
          <a:p>
            <a:r>
              <a:rPr lang="en-US" sz="4200" dirty="0"/>
              <a:t>You may edit the size of the font, the sections distribution and the color scheme if wanted. All modifications concerning the background/title display are to be done at the Master Slide level</a:t>
            </a:r>
            <a:endParaRPr lang="en-DE" sz="672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3604A7A-A8F9-A6C3-6C03-DA78483242A0}"/>
              </a:ext>
            </a:extLst>
          </p:cNvPr>
          <p:cNvSpPr txBox="1"/>
          <p:nvPr/>
        </p:nvSpPr>
        <p:spPr>
          <a:xfrm>
            <a:off x="451817" y="11100950"/>
            <a:ext cx="11955884" cy="41549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009BAE"/>
                </a:solidFill>
              </a:rPr>
              <a:t>AIM</a:t>
            </a:r>
          </a:p>
          <a:p>
            <a:r>
              <a:rPr lang="en-US" sz="4200" dirty="0"/>
              <a:t>How to use this poster template:</a:t>
            </a:r>
          </a:p>
          <a:p>
            <a:r>
              <a:rPr lang="en-US" sz="4200" dirty="0"/>
              <a:t>Highlight this text and replace it by typing in your own text, or copy and paste your text from a MS Word document or a PowerPoint slide presentation. </a:t>
            </a:r>
          </a:p>
          <a:p>
            <a:endParaRPr lang="en-US" sz="4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BC44E79-5608-BB0C-4638-6AE88EBA87BC}"/>
              </a:ext>
            </a:extLst>
          </p:cNvPr>
          <p:cNvSpPr txBox="1"/>
          <p:nvPr/>
        </p:nvSpPr>
        <p:spPr>
          <a:xfrm>
            <a:off x="451817" y="15453930"/>
            <a:ext cx="11955884" cy="125572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009BAE"/>
                </a:solidFill>
              </a:rPr>
              <a:t>METHOD</a:t>
            </a:r>
            <a:r>
              <a:rPr lang="en-DE" sz="4200" dirty="0">
                <a:solidFill>
                  <a:srgbClr val="009BAE"/>
                </a:solidFill>
              </a:rPr>
              <a:t> </a:t>
            </a:r>
          </a:p>
          <a:p>
            <a:r>
              <a:rPr lang="en-US" sz="3780" dirty="0">
                <a:solidFill>
                  <a:srgbClr val="000000"/>
                </a:solidFill>
              </a:rPr>
              <a:t>Tips for making a successful poster:</a:t>
            </a:r>
          </a:p>
          <a:p>
            <a:pPr marL="720090" indent="-720090">
              <a:buFont typeface="Arial" panose="020B0604020202020204" pitchFamily="34" charset="0"/>
              <a:buChar char="•"/>
            </a:pPr>
            <a:r>
              <a:rPr lang="en-US" sz="3780" dirty="0">
                <a:solidFill>
                  <a:srgbClr val="000000"/>
                </a:solidFill>
              </a:rPr>
              <a:t>Re-write your paper into poster format i.e.. simplify everything, avoid data overkill. </a:t>
            </a:r>
          </a:p>
          <a:p>
            <a:pPr marL="720090" indent="-720090">
              <a:buFont typeface="Arial" panose="020B0604020202020204" pitchFamily="34" charset="0"/>
              <a:buChar char="•"/>
            </a:pPr>
            <a:r>
              <a:rPr lang="en-US" sz="3780" dirty="0">
                <a:solidFill>
                  <a:srgbClr val="000000"/>
                </a:solidFill>
              </a:rPr>
              <a:t>Headings of more than 6 words should be in upper and lower case, not all capitals. Simplify the titles.</a:t>
            </a:r>
          </a:p>
          <a:p>
            <a:pPr marL="720090" indent="-720090">
              <a:buFont typeface="Arial" panose="020B0604020202020204" pitchFamily="34" charset="0"/>
              <a:buChar char="•"/>
            </a:pPr>
            <a:r>
              <a:rPr lang="en-US" sz="3780" dirty="0">
                <a:solidFill>
                  <a:srgbClr val="000000"/>
                </a:solidFill>
              </a:rPr>
              <a:t>Do to write whole sentences in capitals or underline to stress your point, use </a:t>
            </a:r>
            <a:r>
              <a:rPr lang="en-US" sz="3780" b="1" dirty="0">
                <a:solidFill>
                  <a:srgbClr val="000000"/>
                </a:solidFill>
              </a:rPr>
              <a:t>bold</a:t>
            </a:r>
            <a:r>
              <a:rPr lang="en-US" sz="3780" dirty="0">
                <a:solidFill>
                  <a:srgbClr val="000000"/>
                </a:solidFill>
              </a:rPr>
              <a:t> characters instead.</a:t>
            </a:r>
          </a:p>
          <a:p>
            <a:pPr marL="720090" indent="-720090">
              <a:buFont typeface="Arial" panose="020B0604020202020204" pitchFamily="34" charset="0"/>
              <a:buChar char="•"/>
            </a:pPr>
            <a:r>
              <a:rPr lang="en-US" sz="3780" dirty="0">
                <a:solidFill>
                  <a:srgbClr val="000000"/>
                </a:solidFill>
              </a:rPr>
              <a:t>When laying out your poster, leave white space around your text. Don’t overcrowd your poster.</a:t>
            </a:r>
          </a:p>
          <a:p>
            <a:pPr marL="720090" indent="-720090">
              <a:buFont typeface="Arial" panose="020B0604020202020204" pitchFamily="34" charset="0"/>
              <a:buChar char="•"/>
            </a:pPr>
            <a:r>
              <a:rPr lang="en-US" sz="3780" dirty="0">
                <a:solidFill>
                  <a:srgbClr val="000000"/>
                </a:solidFill>
              </a:rPr>
              <a:t>Spell check and get someone else to proof-read.</a:t>
            </a: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  <a:p>
            <a:endParaRPr lang="en-DE" sz="4200" dirty="0">
              <a:solidFill>
                <a:srgbClr val="FAA02A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8448D9B9-4FAE-1F1D-43F3-79B860BD02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30" y="22274738"/>
            <a:ext cx="10319450" cy="4643755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A9F7A44-1F2F-F540-F3BB-52263283FBB3}"/>
              </a:ext>
            </a:extLst>
          </p:cNvPr>
          <p:cNvSpPr txBox="1"/>
          <p:nvPr/>
        </p:nvSpPr>
        <p:spPr>
          <a:xfrm>
            <a:off x="12681855" y="7346853"/>
            <a:ext cx="37991317" cy="1449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009BAE"/>
                </a:solidFill>
              </a:rPr>
              <a:t>RESULTS</a:t>
            </a:r>
            <a:endParaRPr lang="en-US" sz="5400" b="1" dirty="0">
              <a:solidFill>
                <a:srgbClr val="009BAE"/>
              </a:solidFill>
            </a:endParaRPr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  <a:p>
            <a:endParaRPr lang="en-US" sz="42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E6001EB-6070-4FF3-135C-03A9771F9FFA}"/>
              </a:ext>
            </a:extLst>
          </p:cNvPr>
          <p:cNvSpPr txBox="1"/>
          <p:nvPr/>
        </p:nvSpPr>
        <p:spPr>
          <a:xfrm>
            <a:off x="12681855" y="22007257"/>
            <a:ext cx="14323151" cy="60631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009BAE"/>
                </a:solidFill>
              </a:rPr>
              <a:t>CONCLUSIONS</a:t>
            </a:r>
            <a:endParaRPr lang="en-US" sz="5400" b="1" dirty="0">
              <a:solidFill>
                <a:srgbClr val="009BAE"/>
              </a:solidFill>
            </a:endParaRPr>
          </a:p>
          <a:p>
            <a:r>
              <a:rPr lang="en-US" sz="4200" dirty="0"/>
              <a:t>Highlight this text and replace with your own text. </a:t>
            </a:r>
            <a:endParaRPr lang="en-US" sz="12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42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982C638-226E-B453-6E93-F4EF65156653}"/>
              </a:ext>
            </a:extLst>
          </p:cNvPr>
          <p:cNvSpPr txBox="1"/>
          <p:nvPr/>
        </p:nvSpPr>
        <p:spPr>
          <a:xfrm>
            <a:off x="27397064" y="22007257"/>
            <a:ext cx="11521923" cy="61247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009BAE"/>
                </a:solidFill>
              </a:rPr>
              <a:t>REFERENCES</a:t>
            </a:r>
            <a:endParaRPr lang="en-US" sz="5400" b="1" dirty="0">
              <a:solidFill>
                <a:srgbClr val="009BAE"/>
              </a:solidFill>
            </a:endParaRPr>
          </a:p>
          <a:p>
            <a:r>
              <a:rPr lang="en-US" sz="4200" dirty="0"/>
              <a:t>Highlight this text and replace with your own text. </a:t>
            </a:r>
          </a:p>
          <a:p>
            <a:endParaRPr lang="en-US" sz="4200" dirty="0"/>
          </a:p>
          <a:p>
            <a:r>
              <a:rPr lang="en-US" sz="4200" kern="0" dirty="0">
                <a:solidFill>
                  <a:srgbClr val="000000"/>
                </a:solidFill>
                <a:ea typeface="Calibri" panose="020F0502020204030204" pitchFamily="34" charset="0"/>
                <a:cs typeface="Helvetica Neue" panose="02000503000000020004" pitchFamily="2" charset="0"/>
              </a:rPr>
              <a:t>Can be Vancouver style i.e. 1 </a:t>
            </a:r>
            <a:r>
              <a:rPr lang="en-US" sz="4200" b="1" kern="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Meyer J-P et al</a:t>
            </a:r>
            <a:r>
              <a:rPr lang="en-US" sz="4200" kern="0" dirty="0">
                <a:solidFill>
                  <a:srgbClr val="000000"/>
                </a:solidFill>
                <a:ea typeface="Calibri" panose="020F0502020204030204" pitchFamily="34" charset="0"/>
                <a:cs typeface="Helvetica Neue" panose="02000503000000020004" pitchFamily="2" charset="0"/>
              </a:rPr>
              <a:t>. The treatment of high-grade superficial bladder cancer and carcinoma in situ with BCG – a questionnaire survey of Consultant practice in England and Wales. </a:t>
            </a:r>
            <a:r>
              <a:rPr lang="en-US" sz="4200" kern="0" dirty="0" err="1">
                <a:solidFill>
                  <a:srgbClr val="000000"/>
                </a:solidFill>
                <a:ea typeface="Calibri" panose="020F0502020204030204" pitchFamily="34" charset="0"/>
                <a:cs typeface="Helvetica Neue" panose="02000503000000020004" pitchFamily="2" charset="0"/>
              </a:rPr>
              <a:t>Urol</a:t>
            </a:r>
            <a:r>
              <a:rPr lang="en-US" sz="4200" kern="0" dirty="0">
                <a:solidFill>
                  <a:srgbClr val="000000"/>
                </a:solidFill>
                <a:ea typeface="Calibri" panose="020F0502020204030204" pitchFamily="34" charset="0"/>
                <a:cs typeface="Helvetica Neue" panose="02000503000000020004" pitchFamily="2" charset="0"/>
              </a:rPr>
              <a:t> Oncol 2002; 2;: 77-80</a:t>
            </a:r>
            <a:endParaRPr lang="en-DE" sz="10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DE" sz="10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DE" sz="10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DE" sz="8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DE" sz="8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DE" sz="8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7C85F9E-FE91-BC94-6187-81C3EFBF2F60}"/>
              </a:ext>
            </a:extLst>
          </p:cNvPr>
          <p:cNvSpPr txBox="1"/>
          <p:nvPr/>
        </p:nvSpPr>
        <p:spPr>
          <a:xfrm>
            <a:off x="39270348" y="22007257"/>
            <a:ext cx="11402824" cy="28007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009BAE"/>
                </a:solidFill>
              </a:rPr>
              <a:t>ACKNOWLEDGEMENTS</a:t>
            </a:r>
            <a:endParaRPr lang="en-US" sz="5400" b="1" dirty="0">
              <a:solidFill>
                <a:srgbClr val="009BAE"/>
              </a:solidFill>
            </a:endParaRPr>
          </a:p>
          <a:p>
            <a:r>
              <a:rPr lang="en-US" sz="4200" dirty="0"/>
              <a:t>Highlight this text and replace with your own text.</a:t>
            </a:r>
          </a:p>
          <a:p>
            <a:r>
              <a:rPr lang="en-US" sz="1000" dirty="0"/>
              <a:t> 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59AF534-E084-4432-CB0C-18A9818A69C1}"/>
              </a:ext>
            </a:extLst>
          </p:cNvPr>
          <p:cNvSpPr txBox="1"/>
          <p:nvPr/>
        </p:nvSpPr>
        <p:spPr>
          <a:xfrm>
            <a:off x="39270348" y="25132455"/>
            <a:ext cx="11402824" cy="29546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5400" b="1" dirty="0">
                <a:solidFill>
                  <a:srgbClr val="009BAE"/>
                </a:solidFill>
              </a:rPr>
              <a:t>CONTACT INFORMATION</a:t>
            </a:r>
            <a:endParaRPr lang="en-US" sz="5400" b="1" dirty="0">
              <a:solidFill>
                <a:srgbClr val="009BAE"/>
              </a:solidFill>
            </a:endParaRPr>
          </a:p>
          <a:p>
            <a:r>
              <a:rPr lang="en-US" sz="4200" dirty="0"/>
              <a:t>Highlight this text and replace with your own text. 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0AF5652-0922-B805-B06D-A7E2D4558A5C}"/>
              </a:ext>
            </a:extLst>
          </p:cNvPr>
          <p:cNvSpPr txBox="1"/>
          <p:nvPr/>
        </p:nvSpPr>
        <p:spPr>
          <a:xfrm>
            <a:off x="12897595" y="8700935"/>
            <a:ext cx="11686550" cy="1172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dirty="0">
                <a:solidFill>
                  <a:srgbClr val="000000"/>
                </a:solidFill>
              </a:rPr>
              <a:t>Importing / inserting files:</a:t>
            </a:r>
          </a:p>
          <a:p>
            <a:endParaRPr lang="en-US" sz="4200" dirty="0">
              <a:solidFill>
                <a:srgbClr val="000000"/>
              </a:solidFill>
            </a:endParaRPr>
          </a:p>
          <a:p>
            <a:r>
              <a:rPr lang="en-US" sz="4200" dirty="0">
                <a:solidFill>
                  <a:srgbClr val="000000"/>
                </a:solidFill>
              </a:rPr>
              <a:t>Images such as photographs, graphs, diagrams, logos, </a:t>
            </a:r>
            <a:r>
              <a:rPr lang="en-US" sz="4200" dirty="0" err="1">
                <a:solidFill>
                  <a:srgbClr val="000000"/>
                </a:solidFill>
              </a:rPr>
              <a:t>etc</a:t>
            </a:r>
            <a:r>
              <a:rPr lang="en-US" sz="4200" dirty="0">
                <a:solidFill>
                  <a:srgbClr val="000000"/>
                </a:solidFill>
              </a:rPr>
              <a:t>, can be added to the poster. Avoid long numerical </a:t>
            </a:r>
            <a:r>
              <a:rPr lang="en-US" sz="4200" dirty="0" err="1">
                <a:solidFill>
                  <a:srgbClr val="000000"/>
                </a:solidFill>
              </a:rPr>
              <a:t>tabl|es</a:t>
            </a:r>
            <a:r>
              <a:rPr lang="en-US" sz="4200" dirty="0">
                <a:solidFill>
                  <a:srgbClr val="000000"/>
                </a:solidFill>
              </a:rPr>
              <a:t> as they will be difficult to read.</a:t>
            </a:r>
          </a:p>
          <a:p>
            <a:r>
              <a:rPr lang="en-US" sz="4200" dirty="0">
                <a:solidFill>
                  <a:srgbClr val="000000"/>
                </a:solidFill>
              </a:rPr>
              <a:t>To insert images, go through the menus as follows: Insert / Picture / From File.  Locate the file on your computer, select and press OK. Please ensure all image files  are JPEG/PNG, other formats may cause images to get corrupted after saving.</a:t>
            </a:r>
          </a:p>
          <a:p>
            <a:r>
              <a:rPr lang="en-US" sz="4200" dirty="0">
                <a:solidFill>
                  <a:srgbClr val="000000"/>
                </a:solidFill>
              </a:rPr>
              <a:t>Be aware of the image size you are importing. </a:t>
            </a:r>
          </a:p>
          <a:p>
            <a:endParaRPr lang="en-US" sz="4200" dirty="0">
              <a:solidFill>
                <a:srgbClr val="000000"/>
              </a:solidFill>
            </a:endParaRPr>
          </a:p>
          <a:p>
            <a:r>
              <a:rPr lang="en-US" sz="4200" dirty="0">
                <a:solidFill>
                  <a:srgbClr val="000000"/>
                </a:solidFill>
              </a:rPr>
              <a:t>Notes about graphs…</a:t>
            </a:r>
          </a:p>
          <a:p>
            <a:r>
              <a:rPr lang="en-US" sz="4200" dirty="0">
                <a:solidFill>
                  <a:srgbClr val="000000"/>
                </a:solidFill>
              </a:rPr>
              <a:t>For simple graphs use MS Excel, or create the graph directly in PowerPoint.</a:t>
            </a:r>
          </a:p>
          <a:p>
            <a:r>
              <a:rPr lang="en-US" sz="4200" dirty="0">
                <a:solidFill>
                  <a:srgbClr val="000000"/>
                </a:solidFill>
              </a:rPr>
              <a:t>Graphs created in a scientific graphing program (e.g.. Sigma Plot, Prism, SPSS, Statistics) should be saved as JPEG or TIFF. </a:t>
            </a:r>
          </a:p>
        </p:txBody>
      </p:sp>
      <p:pic>
        <p:nvPicPr>
          <p:cNvPr id="33" name="Picture 32" descr="A grey rectangular object with black border&#10;&#10;Description automatically generated">
            <a:extLst>
              <a:ext uri="{FF2B5EF4-FFF2-40B4-BE49-F238E27FC236}">
                <a16:creationId xmlns:a16="http://schemas.microsoft.com/office/drawing/2014/main" id="{94DB3D6A-2C86-8C78-1E81-543786B39E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42641" y="7823179"/>
            <a:ext cx="6851393" cy="7933451"/>
          </a:xfrm>
          <a:prstGeom prst="rect">
            <a:avLst/>
          </a:prstGeom>
        </p:spPr>
      </p:pic>
      <p:pic>
        <p:nvPicPr>
          <p:cNvPr id="34" name="Picture 33" descr="A grey rectangular object with black border&#10;&#10;Description automatically generated">
            <a:extLst>
              <a:ext uri="{FF2B5EF4-FFF2-40B4-BE49-F238E27FC236}">
                <a16:creationId xmlns:a16="http://schemas.microsoft.com/office/drawing/2014/main" id="{ADD5973C-F643-814D-E5C6-5C467A12FD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85501" y="7853684"/>
            <a:ext cx="6851393" cy="7933451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1DD6AC2F-079D-FA18-B268-B76A9C168888}"/>
              </a:ext>
            </a:extLst>
          </p:cNvPr>
          <p:cNvSpPr txBox="1"/>
          <p:nvPr/>
        </p:nvSpPr>
        <p:spPr>
          <a:xfrm>
            <a:off x="24846041" y="16094978"/>
            <a:ext cx="6851393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80" i="1" dirty="0">
                <a:solidFill>
                  <a:srgbClr val="000000"/>
                </a:solidFill>
              </a:rPr>
              <a:t>The recommended font for captions is Calibri, no smaller than 15pt. Left aligned if it refers to a  figure on its left. Start the captions right at the top edge of the picture (graph</a:t>
            </a:r>
            <a:r>
              <a:rPr lang="en-US" sz="4200" i="1" dirty="0">
                <a:solidFill>
                  <a:srgbClr val="000000"/>
                </a:solidFill>
              </a:rPr>
              <a:t>)</a:t>
            </a:r>
          </a:p>
        </p:txBody>
      </p:sp>
      <p:pic>
        <p:nvPicPr>
          <p:cNvPr id="42" name="Picture 41" descr="A graph of a table&#10;&#10;Description automatically generated">
            <a:extLst>
              <a:ext uri="{FF2B5EF4-FFF2-40B4-BE49-F238E27FC236}">
                <a16:creationId xmlns:a16="http://schemas.microsoft.com/office/drawing/2014/main" id="{F4C0D2A9-284A-BEEF-C115-26DC63D18E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34350" y="7853684"/>
            <a:ext cx="10756217" cy="4936163"/>
          </a:xfrm>
          <a:prstGeom prst="rect">
            <a:avLst/>
          </a:prstGeom>
        </p:spPr>
      </p:pic>
      <p:pic>
        <p:nvPicPr>
          <p:cNvPr id="44" name="Picture 43" descr="A diagram of circles and text&#10;&#10;Description automatically generated">
            <a:extLst>
              <a:ext uri="{FF2B5EF4-FFF2-40B4-BE49-F238E27FC236}">
                <a16:creationId xmlns:a16="http://schemas.microsoft.com/office/drawing/2014/main" id="{CAAF5922-86C5-8E4E-8A6C-DADD7264DB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425978" y="14170461"/>
            <a:ext cx="9352552" cy="528144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6B84464-930F-5373-2929-E6C61C5A1FE8}"/>
              </a:ext>
            </a:extLst>
          </p:cNvPr>
          <p:cNvSpPr txBox="1"/>
          <p:nvPr/>
        </p:nvSpPr>
        <p:spPr>
          <a:xfrm>
            <a:off x="32313641" y="15925800"/>
            <a:ext cx="6851393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80" i="1" dirty="0">
                <a:solidFill>
                  <a:srgbClr val="000000"/>
                </a:solidFill>
              </a:rPr>
              <a:t>The recommended font for captions is Calibri, no smaller than 15pt. Left aligned if it refers to a  figure on its left. Start the captions right at the top edge of the picture (graph</a:t>
            </a:r>
            <a:r>
              <a:rPr lang="en-US" sz="4200" i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A1A6F9B-5D1A-DC45-DDB0-9056DB83DCD8}"/>
              </a:ext>
            </a:extLst>
          </p:cNvPr>
          <p:cNvSpPr/>
          <p:nvPr/>
        </p:nvSpPr>
        <p:spPr>
          <a:xfrm>
            <a:off x="43385637" y="1059975"/>
            <a:ext cx="7004930" cy="4299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09BAE"/>
                </a:solidFill>
              </a:rPr>
              <a:t>ADD YOUR </a:t>
            </a:r>
          </a:p>
          <a:p>
            <a:pPr algn="ctr"/>
            <a:r>
              <a:rPr lang="en-US" sz="4800" b="1" dirty="0">
                <a:solidFill>
                  <a:srgbClr val="009BAE"/>
                </a:solidFill>
              </a:rPr>
              <a:t>LOGOS HERE</a:t>
            </a:r>
            <a:endParaRPr lang="en-GB" sz="4800" b="1" dirty="0">
              <a:solidFill>
                <a:srgbClr val="009B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637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563</Words>
  <Application>Microsoft Office PowerPoint</Application>
  <PresentationFormat>Custom</PresentationFormat>
  <Paragraphs>107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 Santos</dc:creator>
  <cp:lastModifiedBy>Caroline MacKenzie</cp:lastModifiedBy>
  <cp:revision>7</cp:revision>
  <dcterms:created xsi:type="dcterms:W3CDTF">2023-07-18T06:11:48Z</dcterms:created>
  <dcterms:modified xsi:type="dcterms:W3CDTF">2024-08-13T18:03:08Z</dcterms:modified>
</cp:coreProperties>
</file>