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  <p:sldMasterId id="2147483939" r:id="rId5"/>
  </p:sldMasterIdLst>
  <p:notesMasterIdLst>
    <p:notesMasterId r:id="rId11"/>
  </p:notesMasterIdLst>
  <p:handoutMasterIdLst>
    <p:handoutMasterId r:id="rId12"/>
  </p:handoutMasterIdLst>
  <p:sldIdLst>
    <p:sldId id="256" r:id="rId6"/>
    <p:sldId id="258" r:id="rId7"/>
    <p:sldId id="259" r:id="rId8"/>
    <p:sldId id="260" r:id="rId9"/>
    <p:sldId id="261" r:id="rId10"/>
  </p:sldIdLst>
  <p:sldSz cx="9144000" cy="6858000" type="screen4x3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705C"/>
    <a:srgbClr val="00549F"/>
    <a:srgbClr val="0098DB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10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07/09/18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31900" y="693738"/>
            <a:ext cx="46212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YPRA_PPT_4-3_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6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07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180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903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71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14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95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58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62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87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" y="162000"/>
            <a:ext cx="7174800" cy="4270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864000"/>
            <a:ext cx="8748000" cy="53388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lvl1pPr>
            <a:lvl2pPr marL="808038" marR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+mj-lt"/>
              <a:buNone/>
              <a:tabLst/>
              <a:defRPr/>
            </a:lvl2pPr>
            <a:lvl3pPr marL="1406525" marR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+mj-lt"/>
              <a:buNone/>
              <a:tabLst/>
              <a:defRPr/>
            </a:lvl3pPr>
            <a:lvl4pPr marL="2005013" marR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+mj-lt"/>
              <a:buNone/>
              <a:tabLst/>
              <a:defRPr/>
            </a:lvl4pPr>
            <a:lvl5pPr marL="2603500" marR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+mj-lt"/>
              <a:buNone/>
              <a:tabLst/>
              <a:defRPr/>
            </a:lvl5pPr>
          </a:lstStyle>
          <a:p>
            <a:pPr marL="0" marR="0" lvl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Click to edit Master text styles</a:t>
            </a:r>
          </a:p>
          <a:p>
            <a:pPr marL="0" marR="0" lvl="1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Second level</a:t>
            </a:r>
          </a:p>
          <a:p>
            <a:pPr marL="0" marR="0" lvl="2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Third level</a:t>
            </a:r>
          </a:p>
          <a:p>
            <a:pPr marL="0" marR="0" lvl="3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Fourth level</a:t>
            </a:r>
          </a:p>
          <a:p>
            <a:pPr marL="0" marR="0" lvl="4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0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612000" y="1806416"/>
            <a:ext cx="778905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2000" y="3306601"/>
            <a:ext cx="7789050" cy="1323439"/>
          </a:xfrm>
          <a:prstGeom prst="rect">
            <a:avLst/>
          </a:prstGeo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" y="162000"/>
            <a:ext cx="7174800" cy="427038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5" name="Content Placeholder 5"/>
          <p:cNvSpPr>
            <a:spLocks noGrp="1"/>
          </p:cNvSpPr>
          <p:nvPr>
            <p:ph sz="quarter" idx="10"/>
          </p:nvPr>
        </p:nvSpPr>
        <p:spPr>
          <a:xfrm>
            <a:off x="615600" y="1674000"/>
            <a:ext cx="3888000" cy="431640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2pPr>
            <a:lvl3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3pPr>
            <a:lvl4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4pPr>
            <a:lvl5pPr>
              <a:buNone/>
              <a:defRPr lang="en-GB" sz="1200" noProof="0" dirty="0">
                <a:solidFill>
                  <a:schemeClr val="bg2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Click to edit Master text styles</a:t>
            </a:r>
          </a:p>
          <a:p>
            <a:pPr marL="0" lvl="1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Second level</a:t>
            </a:r>
          </a:p>
          <a:p>
            <a:pPr marL="0" lvl="2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Third level</a:t>
            </a:r>
          </a:p>
          <a:p>
            <a:pPr marL="0" lvl="3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Fourth level</a:t>
            </a:r>
          </a:p>
          <a:p>
            <a:pPr marL="0" lvl="4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400" y="1674000"/>
            <a:ext cx="3888000" cy="4316400"/>
          </a:xfrm>
          <a:prstGeom prst="rect">
            <a:avLst/>
          </a:prstGeom>
        </p:spPr>
        <p:txBody>
          <a:bodyPr/>
          <a:lstStyle>
            <a:lvl1pPr>
              <a:buNone/>
              <a:defRPr sz="1200"/>
            </a:lvl1pPr>
            <a:lvl2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2pPr>
            <a:lvl3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3pPr>
            <a:lvl4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4pPr>
            <a:lvl5pPr>
              <a:buNone/>
              <a:defRPr lang="en-GB" sz="1200" noProof="0" dirty="0">
                <a:solidFill>
                  <a:schemeClr val="bg2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" y="162000"/>
            <a:ext cx="7174800" cy="428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666800"/>
            <a:ext cx="3895200" cy="496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66875"/>
            <a:ext cx="3896416" cy="4953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98900" cy="3816350"/>
          </a:xfrm>
          <a:prstGeom prst="rect">
            <a:avLst/>
          </a:prstGeom>
        </p:spPr>
        <p:txBody>
          <a:bodyPr/>
          <a:lstStyle>
            <a:lvl1pPr>
              <a:buNone/>
              <a:defRPr sz="1200"/>
            </a:lvl1pPr>
            <a:lvl2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2pPr>
            <a:lvl3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3pPr>
            <a:lvl4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4pPr>
            <a:lvl5pPr>
              <a:buNone/>
              <a:defRPr lang="en-GB" sz="1200" noProof="0" dirty="0">
                <a:solidFill>
                  <a:schemeClr val="bg2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2174400"/>
            <a:ext cx="3898900" cy="381635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2pPr>
            <a:lvl3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3pPr>
            <a:lvl4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4pPr>
            <a:lvl5pPr>
              <a:buNone/>
              <a:defRPr lang="en-GB" sz="1200" noProof="0" dirty="0">
                <a:solidFill>
                  <a:schemeClr val="bg2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Click to edit Master text styles</a:t>
            </a:r>
          </a:p>
          <a:p>
            <a:pPr marL="0" lvl="1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Second level</a:t>
            </a:r>
          </a:p>
          <a:p>
            <a:pPr marL="0" lvl="2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Third level</a:t>
            </a:r>
          </a:p>
          <a:p>
            <a:pPr marL="0" lvl="3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Fourth level</a:t>
            </a:r>
          </a:p>
          <a:p>
            <a:pPr marL="0" lvl="4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" y="162000"/>
            <a:ext cx="7174800" cy="427038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91654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" y="162000"/>
            <a:ext cx="7174800" cy="428400"/>
          </a:xfrm>
          <a:prstGeom prst="rect">
            <a:avLst/>
          </a:prstGeo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66874"/>
            <a:ext cx="4968875" cy="4324351"/>
          </a:xfrm>
          <a:prstGeom prst="rect">
            <a:avLst/>
          </a:prstGeom>
        </p:spPr>
        <p:txBody>
          <a:bodyPr/>
          <a:lstStyle>
            <a:lvl1pPr marL="2602800" indent="0">
              <a:buNone/>
              <a:defRPr lang="en-GB" sz="1400" noProof="0" dirty="0">
                <a:solidFill>
                  <a:schemeClr val="bg2"/>
                </a:solidFill>
                <a:latin typeface="Verdana"/>
                <a:cs typeface="Verdana"/>
              </a:defRPr>
            </a:lvl1pPr>
            <a:lvl2pPr>
              <a:buNone/>
              <a:defRPr lang="en-US" sz="1400" noProof="0" dirty="0" smtClean="0">
                <a:solidFill>
                  <a:schemeClr val="bg2"/>
                </a:solidFill>
                <a:latin typeface="Verdana"/>
                <a:cs typeface="Verdana"/>
              </a:defRPr>
            </a:lvl2pPr>
            <a:lvl3pPr>
              <a:buNone/>
              <a:defRPr lang="en-US" sz="1400" noProof="0" dirty="0" smtClean="0">
                <a:solidFill>
                  <a:schemeClr val="bg2"/>
                </a:solidFill>
                <a:latin typeface="Verdana"/>
                <a:cs typeface="Verdana"/>
              </a:defRPr>
            </a:lvl3pPr>
            <a:lvl4pPr>
              <a:buNone/>
              <a:defRPr lang="en-US" sz="1400" noProof="0" dirty="0" smtClean="0">
                <a:solidFill>
                  <a:schemeClr val="bg2"/>
                </a:solidFill>
                <a:latin typeface="Verdana"/>
                <a:cs typeface="Verdana"/>
              </a:defRPr>
            </a:lvl4pPr>
            <a:lvl5pPr>
              <a:buNone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0" lvl="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Click to edit Master text styles</a:t>
            </a:r>
          </a:p>
          <a:p>
            <a:pPr marL="0" lvl="1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Second level</a:t>
            </a:r>
          </a:p>
          <a:p>
            <a:pPr marL="0" lvl="2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Third level</a:t>
            </a:r>
          </a:p>
          <a:p>
            <a:pPr marL="0" lvl="3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Fourth level</a:t>
            </a:r>
          </a:p>
          <a:p>
            <a:pPr marL="0" lvl="4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666800"/>
            <a:ext cx="2846388" cy="4324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5069086"/>
            <a:ext cx="5932800" cy="307777"/>
          </a:xfrm>
          <a:prstGeom prst="rect">
            <a:avLst/>
          </a:prstGeo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666873"/>
            <a:ext cx="5932488" cy="3390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5372100"/>
            <a:ext cx="5932800" cy="61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png"/><Relationship Id="rId12" Type="http://schemas.openxmlformats.org/officeDocument/2006/relationships/image" Target="../media/image2.png"/><Relationship Id="rId13" Type="http://schemas.openxmlformats.org/officeDocument/2006/relationships/image" Target="../media/image3.png"/><Relationship Id="rId1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13" Type="http://schemas.openxmlformats.org/officeDocument/2006/relationships/image" Target="../media/image6.jpeg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33" name="Rectangle 2"/>
          <p:cNvSpPr/>
          <p:nvPr/>
        </p:nvSpPr>
        <p:spPr>
          <a:xfrm>
            <a:off x="172800" y="864000"/>
            <a:ext cx="8748000" cy="533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34" name="Picture 36" descr="PPT_Header01" hidden="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5" descr="PPT_Header02" hidden="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2" descr="signature" hidden="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71" t="-8163"/>
          <a:stretch>
            <a:fillRect/>
          </a:stretch>
        </p:blipFill>
        <p:spPr bwMode="auto">
          <a:xfrm>
            <a:off x="7705725" y="6391276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Placeholder 36"/>
          <p:cNvSpPr>
            <a:spLocks noGrp="1"/>
          </p:cNvSpPr>
          <p:nvPr>
            <p:ph type="body" idx="1"/>
          </p:nvPr>
        </p:nvSpPr>
        <p:spPr>
          <a:xfrm>
            <a:off x="172800" y="864000"/>
            <a:ext cx="8748000" cy="533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pic>
        <p:nvPicPr>
          <p:cNvPr id="2" name="Picture 1" descr="25YPRA_PPT_4-3_5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None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810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None/>
        <a:defRPr sz="1600">
          <a:solidFill>
            <a:schemeClr val="bg2"/>
          </a:solidFill>
          <a:latin typeface="+mn-lt"/>
        </a:defRPr>
      </a:lvl2pPr>
      <a:lvl3pPr marL="14076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sz="1600">
          <a:solidFill>
            <a:schemeClr val="bg2"/>
          </a:solidFill>
          <a:latin typeface="+mn-lt"/>
        </a:defRPr>
      </a:lvl3pPr>
      <a:lvl4pPr marL="2005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sz="1600">
          <a:solidFill>
            <a:schemeClr val="bg2"/>
          </a:solidFill>
          <a:latin typeface="+mn-lt"/>
        </a:defRPr>
      </a:lvl4pPr>
      <a:lvl5pPr marL="2602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sz="1600">
          <a:solidFill>
            <a:schemeClr val="bg2"/>
          </a:solidFill>
          <a:latin typeface="+mn-lt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25YPRA_PPT_4-3_4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0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5YPRA_PPT_4-3_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303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5YPRA_PPT_4-3_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59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9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45770"/>
      </p:ext>
    </p:extLst>
  </p:cSld>
  <p:clrMapOvr>
    <a:masterClrMapping/>
  </p:clrMapOvr>
</p:sld>
</file>

<file path=ppt/theme/theme1.xml><?xml version="1.0" encoding="utf-8"?>
<a:theme xmlns:a="http://schemas.openxmlformats.org/drawingml/2006/main" name="NEW 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SA Presentation.potx" id="{25DD4EE8-CEC2-4097-877B-2881619AB218}" vid="{3EAF496E-73B5-4530-AD30-F997BCCE29B7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DE67DC-0345-49EC-B880-0A483B7BB2AD}">
  <ds:schemaRefs>
    <ds:schemaRef ds:uri="http://purl.org/dc/dcmitype/"/>
    <ds:schemaRef ds:uri="http://purl.org/dc/elements/1.1/"/>
    <ds:schemaRef ds:uri="f2760952-b3bb-408f-ace6-eb1e07642b86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B582352-888A-4727-9B6A-670345A54E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7E3F8D4-779E-482B-9027-84EA9EAEE0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</Template>
  <TotalTime>26</TotalTime>
  <Words>1</Words>
  <Application>Microsoft Macintosh PowerPoint</Application>
  <PresentationFormat>On-screen Show (4:3)</PresentationFormat>
  <Paragraphs>1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NEW ESA Presentation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ESA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Jerome Benveniste</cp:lastModifiedBy>
  <cp:revision>8</cp:revision>
  <cp:lastPrinted>2008-08-26T16:26:23Z</cp:lastPrinted>
  <dcterms:created xsi:type="dcterms:W3CDTF">2016-10-18T10:47:54Z</dcterms:created>
  <dcterms:modified xsi:type="dcterms:W3CDTF">2018-09-07T16:08:51Z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ESA Presentation</vt:lpwstr>
  </property>
  <property fmtid="{D5CDD505-2E9C-101B-9397-08002B2CF9AE}" pid="3" name="PSubtitle">
    <vt:lpwstr>ESA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