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3250-D53A-6232-02D0-736C9E3DD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E7684-171A-A89B-5EFF-FBC4200B2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343DD-D21B-8870-0071-DB343DB7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5B65-F102-2C8A-B5D3-4E8627E0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32689-832A-3F10-8989-BEDB87EB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dragon and a sword&#10;&#10;Description automatically generated">
            <a:extLst>
              <a:ext uri="{FF2B5EF4-FFF2-40B4-BE49-F238E27FC236}">
                <a16:creationId xmlns:a16="http://schemas.microsoft.com/office/drawing/2014/main" id="{3DAF4A97-4830-C00E-2B69-9953FD378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59E444-C3C1-FE5F-0E97-D4107EE14318}"/>
              </a:ext>
            </a:extLst>
          </p:cNvPr>
          <p:cNvSpPr txBox="1"/>
          <p:nvPr userDrawn="1"/>
        </p:nvSpPr>
        <p:spPr>
          <a:xfrm>
            <a:off x="3050629" y="6288843"/>
            <a:ext cx="6090741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NotesEsa" panose="02000506030000020004" pitchFamily="2" charset="0"/>
              </a:rPr>
              <a:t>2</a:t>
            </a:r>
            <a:r>
              <a:rPr lang="en-GB" sz="1600" b="1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nd</a:t>
            </a:r>
            <a:r>
              <a:rPr lang="en-GB" sz="1600" b="1" dirty="0">
                <a:solidFill>
                  <a:schemeClr val="bg1"/>
                </a:solidFill>
                <a:latin typeface="NotesEsa" panose="02000506030000020004" pitchFamily="2" charset="0"/>
              </a:rPr>
              <a:t> ESA-JAXA </a:t>
            </a:r>
            <a:r>
              <a:rPr lang="en-GB" sz="1600" b="1" dirty="0" err="1">
                <a:solidFill>
                  <a:schemeClr val="bg1"/>
                </a:solidFill>
                <a:latin typeface="NotesEsa" panose="02000506030000020004" pitchFamily="2" charset="0"/>
              </a:rPr>
              <a:t>EarthCARE</a:t>
            </a:r>
            <a:r>
              <a:rPr lang="en-GB" sz="1600" b="1" dirty="0">
                <a:solidFill>
                  <a:schemeClr val="bg1"/>
                </a:solidFill>
                <a:latin typeface="NotesEsa" panose="02000506030000020004" pitchFamily="2" charset="0"/>
              </a:rPr>
              <a:t> In-Orbit Validation Workshop</a:t>
            </a:r>
          </a:p>
          <a:p>
            <a:pPr algn="ctr"/>
            <a:r>
              <a:rPr lang="en-GB" sz="1050" b="0" dirty="0">
                <a:solidFill>
                  <a:schemeClr val="bg1"/>
                </a:solidFill>
                <a:latin typeface="NotesEsa" panose="02000506030000020004" pitchFamily="2" charset="0"/>
              </a:rPr>
              <a:t>17 – 20 March 2025 | ESA-ESRIN  | Frascati (Rome), Italy</a:t>
            </a:r>
          </a:p>
        </p:txBody>
      </p:sp>
    </p:spTree>
    <p:extLst>
      <p:ext uri="{BB962C8B-B14F-4D97-AF65-F5344CB8AC3E}">
        <p14:creationId xmlns:p14="http://schemas.microsoft.com/office/powerpoint/2010/main" val="245878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08AD-4C26-1213-3194-E1764FA7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E7D4B-8137-A8F3-D7A4-B927EFA00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4253E-6C94-ADFF-52B2-C8B5486B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14885-1350-3057-37F3-CCDC43F0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B948D-CFF1-96D6-CF3D-2D53DE35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94939-FDCD-3AA3-7FFF-EB28429D8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716CF-BC9B-1E94-59E8-2ACAC436B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079BC-FDB2-A02D-2A8E-BAE58321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AC99E-1729-9B94-3ED5-F652C3D7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76316-9EE7-9643-3D9B-3E6F9534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978A-0233-6F56-1D4F-712A279C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AC2F-D149-917B-E3B6-AC959FA85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B5FC3-AAF0-8D46-7A44-19C5DA09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F4CC-5563-3029-854C-AE0DAEAA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AB49-1D8B-F6F2-F4A6-18C78200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-up of a dragon&#10;&#10;Description automatically generated">
            <a:extLst>
              <a:ext uri="{FF2B5EF4-FFF2-40B4-BE49-F238E27FC236}">
                <a16:creationId xmlns:a16="http://schemas.microsoft.com/office/drawing/2014/main" id="{35058985-2CCA-E18C-D7B8-B55F34D0F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5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5D19-C6BE-2C94-2416-02C894F7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455E1-D6C3-C8CF-F04C-EC1FDC6F7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863C-42B3-C139-CB34-66604B9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61ECF-2534-F80B-2CDE-EF24C4DB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270A8-6F3F-25F0-6232-9FAF84F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6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6624-34EA-9996-52B0-FF2011F9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5720-857C-30D9-FAC9-DC9432D85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95C21-0EB9-003F-7E4B-EECDBEBD8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551AE-B0EF-EA1E-76B1-59742A80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85D6-A6B1-C2CC-B43B-C7EF8BA6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17B9C-F43F-C580-F31A-8F4BCFF9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1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AC6B-63F4-0D2F-E24E-8CF70CFB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93FA9-2AB1-CEBD-5278-DD0EDC04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F8CD0-576E-D325-FE7A-A490195FC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C0B72-4FB7-6B00-4C66-49D66C863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B2CD-C278-D305-8378-9BD449EA0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5BE88-7A1E-17CD-59DF-3CD816D6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47533-1862-67D9-1371-E001D46B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64E93-9D19-3FBD-CD58-60DD5310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2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467F-3DF7-20AD-2897-CA6F5A7B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B65DF-C953-35CB-B6AC-33C0F9D4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86B0B-31D7-C19D-89D3-F658FF3E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08ACE-09FE-63F4-ED7E-E2B2B0F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7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7397B-D8C8-9B66-74ED-AA50AEC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09BDF-8911-1141-DBB0-F244F70D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10C3-9E21-AFC0-CD77-2CB85F2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B47E-7F47-D494-EAE6-A4A208CF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8BBAE-DFB3-903F-26AB-C16A2983C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ED71E-EFF8-DDB0-6136-ABBEE1F00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44B1-F8D4-FF23-95F1-31C23E0E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8B274-8FB9-9198-7880-B4A018B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10036-4B42-C782-27ED-3B0944A3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5BDD-3814-B095-0B0D-ABF55F18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3C4A4-5EFB-01FB-E259-41030EF5C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09613-9E79-F3F3-EFA3-0687EB4FA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157B0-E7B7-10B5-0899-ABA821F9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409BE-5B67-1150-182F-20A0197B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872C5-9BF2-090B-3DE4-831D6E27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2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8095C-2E41-4502-C5DB-3E220D99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3FDC9-E8B7-1713-86BA-34ADCC60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61C91-470E-A1B1-33A7-5E6E59BA0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D89E8-2283-4C0F-BBF0-F10AF43AB214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926D9-8620-9536-F745-3AE0E9BB5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1E09-360B-9C6C-5132-BD8004115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F7F4E9-92D6-4B62-AB29-8B21DE6DA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0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BD6BA8-15BE-99B1-F01F-62127DA5A247}"/>
              </a:ext>
            </a:extLst>
          </p:cNvPr>
          <p:cNvSpPr txBox="1"/>
          <p:nvPr/>
        </p:nvSpPr>
        <p:spPr>
          <a:xfrm>
            <a:off x="178706" y="4738273"/>
            <a:ext cx="291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NotesEsa" panose="02000506030000020004" pitchFamily="2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55DB0-733F-86F9-156D-E60661EE1C86}"/>
              </a:ext>
            </a:extLst>
          </p:cNvPr>
          <p:cNvSpPr txBox="1"/>
          <p:nvPr/>
        </p:nvSpPr>
        <p:spPr>
          <a:xfrm>
            <a:off x="178706" y="5192420"/>
            <a:ext cx="4175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Author and co-authors</a:t>
            </a:r>
            <a:b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139958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4C573-3E2B-F13D-0F0B-3AF7DD5F61B4}"/>
              </a:ext>
            </a:extLst>
          </p:cNvPr>
          <p:cNvSpPr txBox="1"/>
          <p:nvPr/>
        </p:nvSpPr>
        <p:spPr>
          <a:xfrm>
            <a:off x="198201" y="6508751"/>
            <a:ext cx="115630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2</a:t>
            </a:r>
            <a:r>
              <a:rPr lang="en-GB" sz="1100" b="1" baseline="30000" dirty="0">
                <a:solidFill>
                  <a:srgbClr val="00AE9D"/>
                </a:solidFill>
                <a:latin typeface="NotesEsa" panose="02000506030000020004" pitchFamily="2" charset="0"/>
              </a:rPr>
              <a:t>nd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ESA-JAXA </a:t>
            </a:r>
            <a:r>
              <a:rPr lang="en-GB" sz="1100" b="1" dirty="0" err="1">
                <a:solidFill>
                  <a:srgbClr val="00AE9D"/>
                </a:solidFill>
                <a:latin typeface="NotesEsa" panose="02000506030000020004" pitchFamily="2" charset="0"/>
              </a:rPr>
              <a:t>EarthCARE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In-Orbit Validation Workshop 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| 17 – 20 March 202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5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 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| ESA-ESRIN | Frascati (Rome), Italy</a:t>
            </a:r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D69267-EE10-0E4E-3545-723A6A03FD94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00A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8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4C573-3E2B-F13D-0F0B-3AF7DD5F61B4}"/>
              </a:ext>
            </a:extLst>
          </p:cNvPr>
          <p:cNvSpPr txBox="1"/>
          <p:nvPr/>
        </p:nvSpPr>
        <p:spPr>
          <a:xfrm>
            <a:off x="198201" y="6508751"/>
            <a:ext cx="115630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2</a:t>
            </a:r>
            <a:r>
              <a:rPr lang="en-GB" sz="1100" b="1" baseline="30000" dirty="0">
                <a:solidFill>
                  <a:srgbClr val="00AE9D"/>
                </a:solidFill>
                <a:latin typeface="NotesEsa" panose="02000506030000020004" pitchFamily="2" charset="0"/>
              </a:rPr>
              <a:t>nd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ESA-JAXA </a:t>
            </a:r>
            <a:r>
              <a:rPr lang="en-GB" sz="1100" b="1" dirty="0" err="1">
                <a:solidFill>
                  <a:srgbClr val="00AE9D"/>
                </a:solidFill>
                <a:latin typeface="NotesEsa" panose="02000506030000020004" pitchFamily="2" charset="0"/>
              </a:rPr>
              <a:t>EarthCARE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In-Orbit Validation Workshop 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| 17 – 20 March 202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5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 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| ESA-ESRIN | Frascati (Rome), Italy</a:t>
            </a:r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D69267-EE10-0E4E-3545-723A6A03FD94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00A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6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NotesEsa</vt:lpstr>
      <vt:lpstr>Office Theme</vt:lpstr>
      <vt:lpstr>PowerPoint Presentation</vt:lpstr>
      <vt:lpstr>PowerPoint Presentation</vt:lpstr>
      <vt:lpstr>PowerPoint Presentation</vt:lpstr>
    </vt:vector>
  </TitlesOfParts>
  <Company>ESA 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Chiara Colace</dc:creator>
  <cp:lastModifiedBy>Lorenza Versace</cp:lastModifiedBy>
  <cp:revision>4</cp:revision>
  <dcterms:created xsi:type="dcterms:W3CDTF">2024-11-20T13:08:34Z</dcterms:created>
  <dcterms:modified xsi:type="dcterms:W3CDTF">2024-12-04T14:25:42Z</dcterms:modified>
</cp:coreProperties>
</file>