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0" autoAdjust="0"/>
    <p:restoredTop sz="94674"/>
  </p:normalViewPr>
  <p:slideViewPr>
    <p:cSldViewPr snapToGrid="0">
      <p:cViewPr varScale="1">
        <p:scale>
          <a:sx n="153" d="100"/>
          <a:sy n="153" d="100"/>
        </p:scale>
        <p:origin x="192" y="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3/12/19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0"/>
            <a:ext cx="9142285" cy="5142857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37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"/>
            <a:ext cx="9144000" cy="756141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724990" y="4580702"/>
            <a:ext cx="22758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Author | Venue | dd/mm/yyyy 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945847" y="2516485"/>
            <a:ext cx="7972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TITLE OF PRESENTATION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28499" y="3531849"/>
            <a:ext cx="96096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Author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028499" y="3999849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18/10/2016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 marL="0" indent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f2760952-b3bb-408f-ace6-eb1e07642b8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3</TotalTime>
  <Words>5</Words>
  <Application>Microsoft Macintosh PowerPoint</Application>
  <PresentationFormat>On-screen Show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NEW ESA Presentation 16-9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Microsoft Office User</cp:lastModifiedBy>
  <cp:revision>7</cp:revision>
  <cp:lastPrinted>2008-08-26T16:26:23Z</cp:lastPrinted>
  <dcterms:created xsi:type="dcterms:W3CDTF">2016-10-18T10:53:19Z</dcterms:created>
  <dcterms:modified xsi:type="dcterms:W3CDTF">2019-03-12T10:28:41Z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