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20" autoAdjust="0"/>
    <p:restoredTop sz="94674"/>
  </p:normalViewPr>
  <p:slideViewPr>
    <p:cSldViewPr snapToGrid="0">
      <p:cViewPr varScale="1">
        <p:scale>
          <a:sx n="153" d="100"/>
          <a:sy n="153" d="100"/>
        </p:scale>
        <p:origin x="192" y="2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3/12/19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20" Type="http://schemas.openxmlformats.org/officeDocument/2006/relationships/image" Target="../media/image18.png"/><Relationship Id="rId21" Type="http://schemas.openxmlformats.org/officeDocument/2006/relationships/image" Target="../media/image19.png"/><Relationship Id="rId22" Type="http://schemas.openxmlformats.org/officeDocument/2006/relationships/image" Target="../media/image20.png"/><Relationship Id="rId23" Type="http://schemas.openxmlformats.org/officeDocument/2006/relationships/image" Target="../media/image21.png"/><Relationship Id="rId24" Type="http://schemas.openxmlformats.org/officeDocument/2006/relationships/image" Target="../media/image22.png"/><Relationship Id="rId25" Type="http://schemas.openxmlformats.org/officeDocument/2006/relationships/image" Target="../media/image23.png"/><Relationship Id="rId26" Type="http://schemas.openxmlformats.org/officeDocument/2006/relationships/image" Target="../media/image24.png"/><Relationship Id="rId27" Type="http://schemas.openxmlformats.org/officeDocument/2006/relationships/image" Target="../media/image25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3" Type="http://schemas.openxmlformats.org/officeDocument/2006/relationships/image" Target="../media/image11.png"/><Relationship Id="rId14" Type="http://schemas.openxmlformats.org/officeDocument/2006/relationships/image" Target="../media/image12.png"/><Relationship Id="rId15" Type="http://schemas.openxmlformats.org/officeDocument/2006/relationships/image" Target="../media/image13.png"/><Relationship Id="rId16" Type="http://schemas.openxmlformats.org/officeDocument/2006/relationships/image" Target="../media/image14.png"/><Relationship Id="rId17" Type="http://schemas.openxmlformats.org/officeDocument/2006/relationships/image" Target="../media/image15.png"/><Relationship Id="rId18" Type="http://schemas.openxmlformats.org/officeDocument/2006/relationships/image" Target="../media/image16.png"/><Relationship Id="rId19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jpg"/><Relationship Id="rId3" Type="http://schemas.openxmlformats.org/officeDocument/2006/relationships/image" Target="../media/image27.png"/><Relationship Id="rId4" Type="http://schemas.openxmlformats.org/officeDocument/2006/relationships/image" Target="../media/image29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" y="0"/>
            <a:ext cx="9142285" cy="5142857"/>
          </a:xfrm>
          <a:prstGeom prst="rect">
            <a:avLst/>
          </a:prstGeom>
        </p:spPr>
      </p:pic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7787917" y="156199"/>
            <a:ext cx="1210456" cy="468000"/>
          </a:xfrm>
          <a:prstGeom prst="rect">
            <a:avLst/>
          </a:prstGeom>
        </p:spPr>
      </p:pic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162824" y="4571668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 smtClean="0">
                <a:solidFill>
                  <a:schemeClr val="bg1">
                    <a:lumMod val="8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/>
        </p:blipFill>
        <p:spPr>
          <a:xfrm>
            <a:off x="7790400" y="4899600"/>
            <a:ext cx="1196912" cy="144000"/>
          </a:xfrm>
          <a:prstGeom prst="rect">
            <a:avLst/>
          </a:prstGeom>
        </p:spPr>
      </p:pic>
      <p:cxnSp>
        <p:nvCxnSpPr>
          <p:cNvPr id="36" name="Straight Connector 35"/>
          <p:cNvCxnSpPr/>
          <p:nvPr userDrawn="1"/>
        </p:nvCxnSpPr>
        <p:spPr>
          <a:xfrm>
            <a:off x="165932" y="4789188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63" name="Picture 62" descr="at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" name="Picture 63" descr="be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64" descr="ca.png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ch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cz.png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de.png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dk.png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ee.png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s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fi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r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gr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hu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i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t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lu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nl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o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pl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t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ro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s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uk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si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image" Target="../media/image10.png"/><Relationship Id="rId21" Type="http://schemas.openxmlformats.org/officeDocument/2006/relationships/image" Target="../media/image11.png"/><Relationship Id="rId22" Type="http://schemas.openxmlformats.org/officeDocument/2006/relationships/image" Target="../media/image12.png"/><Relationship Id="rId23" Type="http://schemas.openxmlformats.org/officeDocument/2006/relationships/image" Target="../media/image13.png"/><Relationship Id="rId24" Type="http://schemas.openxmlformats.org/officeDocument/2006/relationships/image" Target="../media/image14.png"/><Relationship Id="rId25" Type="http://schemas.openxmlformats.org/officeDocument/2006/relationships/image" Target="../media/image15.png"/><Relationship Id="rId26" Type="http://schemas.openxmlformats.org/officeDocument/2006/relationships/image" Target="../media/image16.png"/><Relationship Id="rId27" Type="http://schemas.openxmlformats.org/officeDocument/2006/relationships/image" Target="../media/image17.png"/><Relationship Id="rId28" Type="http://schemas.openxmlformats.org/officeDocument/2006/relationships/image" Target="../media/image18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image" Target="../media/image20.png"/><Relationship Id="rId31" Type="http://schemas.openxmlformats.org/officeDocument/2006/relationships/image" Target="../media/image21.png"/><Relationship Id="rId32" Type="http://schemas.openxmlformats.org/officeDocument/2006/relationships/image" Target="../media/image22.png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image" Target="../media/image23.png"/><Relationship Id="rId34" Type="http://schemas.openxmlformats.org/officeDocument/2006/relationships/image" Target="../media/image24.png"/><Relationship Id="rId35" Type="http://schemas.openxmlformats.org/officeDocument/2006/relationships/image" Target="../media/image25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1" Type="http://schemas.openxmlformats.org/officeDocument/2006/relationships/image" Target="../media/image1.jpeg"/><Relationship Id="rId12" Type="http://schemas.openxmlformats.org/officeDocument/2006/relationships/image" Target="../media/image2.jpeg"/><Relationship Id="rId13" Type="http://schemas.openxmlformats.org/officeDocument/2006/relationships/image" Target="../media/image3.png"/><Relationship Id="rId14" Type="http://schemas.openxmlformats.org/officeDocument/2006/relationships/image" Target="../media/image4.png"/><Relationship Id="rId15" Type="http://schemas.openxmlformats.org/officeDocument/2006/relationships/image" Target="../media/image5.png"/><Relationship Id="rId16" Type="http://schemas.openxmlformats.org/officeDocument/2006/relationships/image" Target="../media/image6.png"/><Relationship Id="rId17" Type="http://schemas.openxmlformats.org/officeDocument/2006/relationships/image" Target="../media/image7.png"/><Relationship Id="rId18" Type="http://schemas.openxmlformats.org/officeDocument/2006/relationships/image" Target="../media/image8.png"/><Relationship Id="rId19" Type="http://schemas.openxmlformats.org/officeDocument/2006/relationships/image" Target="../media/image9.png"/><Relationship Id="rId37" Type="http://schemas.openxmlformats.org/officeDocument/2006/relationships/image" Target="../media/image2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9"/>
            <a:ext cx="9144000" cy="756141"/>
          </a:xfrm>
          <a:prstGeom prst="rect">
            <a:avLst/>
          </a:prstGeom>
        </p:spPr>
      </p:pic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pic>
        <p:nvPicPr>
          <p:cNvPr id="12" name="Picture 11" descr="PPT_Footer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6787"/>
            <a:ext cx="9144000" cy="366713"/>
          </a:xfrm>
          <a:prstGeom prst="rect">
            <a:avLst/>
          </a:prstGeom>
        </p:spPr>
      </p:pic>
      <p:sp>
        <p:nvSpPr>
          <p:cNvPr id="14" name="Text Box 38"/>
          <p:cNvSpPr txBox="1">
            <a:spLocks noChangeArrowheads="1"/>
          </p:cNvSpPr>
          <p:nvPr/>
        </p:nvSpPr>
        <p:spPr bwMode="auto">
          <a:xfrm>
            <a:off x="165600" y="4580702"/>
            <a:ext cx="201914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 Box 34"/>
          <p:cNvSpPr txBox="1">
            <a:spLocks noChangeAspect="1" noChangeArrowheads="1"/>
          </p:cNvSpPr>
          <p:nvPr/>
        </p:nvSpPr>
        <p:spPr bwMode="auto">
          <a:xfrm>
            <a:off x="6724990" y="4580702"/>
            <a:ext cx="227582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Author | Venue | dd/mm/yyyy | Slide  </a:t>
            </a:r>
            <a:fld id="{74715171-953B-462A-B427-D01C79F554CB}" type="slidenum">
              <a:rPr lang="en-GB" sz="800" noProof="1" smtClean="0">
                <a:solidFill>
                  <a:schemeClr val="bg2"/>
                </a:solidFill>
              </a:rPr>
              <a:t>‹#›</a:t>
            </a:fld>
            <a:endParaRPr lang="en-GB" sz="800" noProof="1">
              <a:solidFill>
                <a:schemeClr val="bg2"/>
              </a:solidFill>
            </a:endParaRPr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35" name="Picture 34" descr="at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 descr="be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7" name="Picture 36" descr="ca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 descr="ch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64" descr="cz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d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dk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ee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es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fi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fr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gr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hu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i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it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lu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nl.png"/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no.png"/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pl.png"/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pt.png"/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ro.png"/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se.png"/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uk.png"/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si.png"/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  <p:pic>
        <p:nvPicPr>
          <p:cNvPr id="40" name="Picture 39"/>
          <p:cNvPicPr>
            <a:picLocks noChangeAspect="1"/>
          </p:cNvPicPr>
          <p:nvPr userDrawn="1"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7787917" y="156199"/>
            <a:ext cx="1210456" cy="46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chemeClr val="bg1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945847" y="2516485"/>
            <a:ext cx="7972425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TITLE OF PRESENTATION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1028499" y="3531849"/>
            <a:ext cx="960969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smtClean="0">
                <a:solidFill>
                  <a:schemeClr val="bg1"/>
                </a:solidFill>
              </a:rPr>
              <a:t>Author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1028499" y="3999849"/>
            <a:ext cx="1572866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smtClean="0">
                <a:solidFill>
                  <a:schemeClr val="bg1"/>
                </a:solidFill>
              </a:rPr>
              <a:t>18/10/2016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000" y="147600"/>
            <a:ext cx="7174800" cy="43088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2800" y="727200"/>
            <a:ext cx="8748000" cy="3823200"/>
          </a:xfrm>
        </p:spPr>
        <p:txBody>
          <a:bodyPr/>
          <a:lstStyle/>
          <a:p>
            <a:pPr marL="0" indent="0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f2760952-b3bb-408f-ace6-eb1e07642b86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</Template>
  <TotalTime>3</TotalTime>
  <Words>5</Words>
  <Application>Microsoft Macintosh PowerPoint</Application>
  <PresentationFormat>On-screen Show (16:9)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NEW ESA Presentation 16-9</vt:lpstr>
      <vt:lpstr>PowerPoint Presentation</vt:lpstr>
      <vt:lpstr>PowerPoint Presentation</vt:lpstr>
    </vt:vector>
  </TitlesOfParts>
  <Company>ESA</Company>
  <LinksUpToDate>false</LinksUpToDate>
  <SharedDoc>false</SharedDoc>
  <HyperlinkBase/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Author</dc:creator>
  <cp:lastModifiedBy>Microsoft Office User</cp:lastModifiedBy>
  <cp:revision>7</cp:revision>
  <cp:lastPrinted>2008-08-26T16:26:23Z</cp:lastPrinted>
  <dcterms:created xsi:type="dcterms:W3CDTF">2016-10-18T10:53:19Z</dcterms:created>
  <dcterms:modified xsi:type="dcterms:W3CDTF">2019-03-12T10:28:41Z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