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3" r:id="rId7"/>
    <p:sldId id="259" r:id="rId8"/>
    <p:sldId id="261" r:id="rId9"/>
    <p:sldId id="262" r:id="rId10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33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126" y="3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5/3/2018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YPRA_PPT_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6593835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65932" y="4789188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143086" y="149150"/>
            <a:ext cx="6600282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GB" sz="2200" b="0" dirty="0" smtClean="0">
                <a:solidFill>
                  <a:schemeClr val="bg1"/>
                </a:solidFill>
                <a:latin typeface="Verdana"/>
                <a:ea typeface="+mj-ea"/>
                <a:cs typeface="Verdan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6684090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6593835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6593835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6593835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6600282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143086" y="149150"/>
            <a:ext cx="6593835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GB" sz="2200" b="0" dirty="0" smtClean="0">
                <a:solidFill>
                  <a:schemeClr val="bg1"/>
                </a:solidFill>
                <a:latin typeface="Verdana"/>
                <a:ea typeface="+mj-ea"/>
                <a:cs typeface="Verdan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38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PT-sen4cap_PPT2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6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12" name="Picture 11" descr="PPT_Footer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6787"/>
            <a:ext cx="9144000" cy="366713"/>
          </a:xfrm>
          <a:prstGeom prst="rect">
            <a:avLst/>
          </a:prstGeom>
        </p:spPr>
      </p:pic>
      <p:grpSp>
        <p:nvGrpSpPr>
          <p:cNvPr id="34" name="Group 33"/>
          <p:cNvGrpSpPr/>
          <p:nvPr userDrawn="1"/>
        </p:nvGrpSpPr>
        <p:grpSpPr>
          <a:xfrm>
            <a:off x="172269" y="4908007"/>
            <a:ext cx="6826666" cy="111519"/>
            <a:chOff x="172269" y="6621494"/>
            <a:chExt cx="6826666" cy="111519"/>
          </a:xfrm>
        </p:grpSpPr>
        <p:pic>
          <p:nvPicPr>
            <p:cNvPr id="35" name="Picture 34" descr="at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 descr="be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Picture 36" descr="ca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 descr="ch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cz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d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dk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ee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es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fi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fr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gr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hu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i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it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lu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nl.png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no.png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pl.png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pt.png"/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ro.png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se.png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uk.png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i.png"/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14" name="Text Box 38"/>
          <p:cNvSpPr txBox="1">
            <a:spLocks noChangeArrowheads="1"/>
          </p:cNvSpPr>
          <p:nvPr/>
        </p:nvSpPr>
        <p:spPr bwMode="auto">
          <a:xfrm>
            <a:off x="165600" y="4580702"/>
            <a:ext cx="201914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ESA UNCLASSIFIED - For Official Use</a:t>
            </a:r>
            <a:endParaRPr lang="en-GB" sz="800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 Box 34"/>
          <p:cNvSpPr txBox="1">
            <a:spLocks noChangeAspect="1" noChangeArrowheads="1"/>
          </p:cNvSpPr>
          <p:nvPr/>
        </p:nvSpPr>
        <p:spPr bwMode="auto">
          <a:xfrm>
            <a:off x="6750838" y="4580702"/>
            <a:ext cx="22499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Author | ESRIN | 18/10/2016 | Slide  </a:t>
            </a:r>
            <a:fld id="{74715171-953B-462A-B427-D01C79F554CB}" type="slidenum">
              <a:rPr lang="en-GB" sz="800" noProof="1" smtClean="0">
                <a:solidFill>
                  <a:schemeClr val="bg2"/>
                </a:solidFill>
              </a:r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7787917" y="156199"/>
            <a:ext cx="1210456" cy="468000"/>
          </a:xfrm>
          <a:prstGeom prst="rect">
            <a:avLst/>
          </a:prstGeom>
        </p:spPr>
      </p:pic>
      <p:pic>
        <p:nvPicPr>
          <p:cNvPr id="2" name="Picture 1" descr="25YPRA_PPT_3.jpg"/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chemeClr val="bg1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5251622" y="3341135"/>
            <a:ext cx="3796270" cy="86177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Author, A. Author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A. Author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 A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. Author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, A. Author, A. Author, </a:t>
            </a:r>
          </a:p>
          <a:p>
            <a:pPr algn="ctr">
              <a:spcBef>
                <a:spcPts val="0"/>
              </a:spcBef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A. Author and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Author  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5251622" y="4420114"/>
            <a:ext cx="379627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Affiliation Affiliation Affiliation Affiliation Affiliation Affiliation Affiliation 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4" name="Text Box 24"/>
          <p:cNvSpPr txBox="1">
            <a:spLocks noChangeArrowheads="1"/>
          </p:cNvSpPr>
          <p:nvPr/>
        </p:nvSpPr>
        <p:spPr bwMode="auto">
          <a:xfrm>
            <a:off x="5252995" y="2539319"/>
            <a:ext cx="3796270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Title Title Title Title Title Title Title Title Title Title Title Title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YPRA_PPT_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6" name="Text Box 24"/>
          <p:cNvSpPr txBox="1">
            <a:spLocks noChangeArrowheads="1"/>
          </p:cNvSpPr>
          <p:nvPr/>
        </p:nvSpPr>
        <p:spPr bwMode="auto">
          <a:xfrm>
            <a:off x="981681" y="2675251"/>
            <a:ext cx="7214968" cy="58477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Author, A. Author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A. Author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 A. Author, A. Author, A. Author, A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. Author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, A. Author, A. Author, A. Author,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A. Author and </a:t>
            </a:r>
            <a:r>
              <a:rPr lang="en-GB" sz="1600" dirty="0">
                <a:solidFill>
                  <a:schemeClr val="accent1">
                    <a:lumMod val="50000"/>
                  </a:schemeClr>
                </a:solidFill>
              </a:rPr>
              <a:t>A.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Author  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981681" y="3397250"/>
            <a:ext cx="721496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Affiliation Affiliation Affiliation Affiliation Affiliation Affiliation Affiliation Affiliation 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Affiliation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Affiliation Affiliation Affiliation Affiliation Affiliation Affiliation Affiliation Affiliation </a:t>
            </a:r>
            <a:r>
              <a:rPr lang="en-GB" sz="1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8" name="Text Box 24"/>
          <p:cNvSpPr txBox="1">
            <a:spLocks noChangeArrowheads="1"/>
          </p:cNvSpPr>
          <p:nvPr/>
        </p:nvSpPr>
        <p:spPr bwMode="auto">
          <a:xfrm>
            <a:off x="983054" y="1516455"/>
            <a:ext cx="7214968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Title Title Title Title Title Title Title Title Title Title Title Title Title Title Title Title Title Title Title Title Title Title </a:t>
            </a:r>
            <a:r>
              <a:rPr lang="en-GB" dirty="0" smtClean="0">
                <a:solidFill>
                  <a:schemeClr val="accent1">
                    <a:lumMod val="50000"/>
                  </a:schemeClr>
                </a:solidFill>
              </a:rPr>
              <a:t>Title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649" y="549189"/>
            <a:ext cx="290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if you need more space</a:t>
            </a:r>
            <a:endParaRPr lang="en-GB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5YPRA_PPT_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01" y="147600"/>
            <a:ext cx="6597296" cy="430887"/>
          </a:xfrm>
        </p:spPr>
        <p:txBody>
          <a:bodyPr/>
          <a:lstStyle/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727200"/>
            <a:ext cx="8748000" cy="3968368"/>
          </a:xfrm>
        </p:spPr>
        <p:txBody>
          <a:bodyPr/>
          <a:lstStyle/>
          <a:p>
            <a:pPr marL="0" indent="0"/>
            <a:r>
              <a:rPr lang="en-GB" dirty="0" smtClean="0">
                <a:solidFill>
                  <a:srgbClr val="FFFFFF"/>
                </a:solidFill>
              </a:rPr>
              <a:t>You can use this template inner slide</a:t>
            </a:r>
          </a:p>
          <a:p>
            <a:pPr marL="0" indent="0"/>
            <a:endParaRPr lang="en-GB" dirty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dirty="0">
                <a:solidFill>
                  <a:srgbClr val="FFFFFF"/>
                </a:solidFill>
              </a:rPr>
              <a:t>You can use this template inner </a:t>
            </a:r>
            <a:r>
              <a:rPr lang="en-GB" dirty="0" smtClean="0">
                <a:solidFill>
                  <a:srgbClr val="FFFFFF"/>
                </a:solidFill>
              </a:rPr>
              <a:t>slide </a:t>
            </a:r>
          </a:p>
          <a:p>
            <a:pPr marL="1095750" lvl="1" indent="-285750">
              <a:buFont typeface="Arial"/>
              <a:buChar char="•"/>
            </a:pPr>
            <a:r>
              <a:rPr lang="en-GB" dirty="0" smtClean="0">
                <a:solidFill>
                  <a:srgbClr val="FFFFFF"/>
                </a:solidFill>
              </a:rPr>
              <a:t>You </a:t>
            </a:r>
            <a:r>
              <a:rPr lang="en-GB" dirty="0">
                <a:solidFill>
                  <a:srgbClr val="FFFFFF"/>
                </a:solidFill>
              </a:rPr>
              <a:t>can use this template inner </a:t>
            </a:r>
            <a:r>
              <a:rPr lang="en-GB" dirty="0" smtClean="0">
                <a:solidFill>
                  <a:srgbClr val="FFFFFF"/>
                </a:solidFill>
              </a:rPr>
              <a:t>slide</a:t>
            </a:r>
          </a:p>
          <a:p>
            <a:pPr marL="1693350" lvl="2" indent="-285750">
              <a:buFont typeface="Arial"/>
              <a:buChar char="•"/>
            </a:pPr>
            <a:r>
              <a:rPr lang="en-GB" dirty="0">
                <a:solidFill>
                  <a:srgbClr val="FFFFFF"/>
                </a:solidFill>
              </a:rPr>
              <a:t>You can use this template inner </a:t>
            </a:r>
            <a:r>
              <a:rPr lang="en-GB" dirty="0" smtClean="0">
                <a:solidFill>
                  <a:srgbClr val="FFFFFF"/>
                </a:solidFill>
              </a:rPr>
              <a:t>slide</a:t>
            </a:r>
            <a:endParaRPr lang="en-GB" dirty="0">
              <a:solidFill>
                <a:srgbClr val="FFFFFF"/>
              </a:solidFill>
            </a:endParaRPr>
          </a:p>
          <a:p>
            <a:pPr marL="1693350" lvl="2" indent="-285750">
              <a:buFont typeface="Arial"/>
              <a:buChar char="•"/>
            </a:pPr>
            <a:endParaRPr lang="en-GB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50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6591346" cy="4308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2800" y="775255"/>
            <a:ext cx="8748000" cy="396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0"/>
            <a:r>
              <a:rPr lang="en-GB" dirty="0">
                <a:solidFill>
                  <a:srgbClr val="00549F"/>
                </a:solidFill>
              </a:rPr>
              <a:t>Or use this one</a:t>
            </a:r>
          </a:p>
          <a:p>
            <a:pPr indent="0"/>
            <a:endParaRPr lang="en-GB" dirty="0" smtClean="0">
              <a:solidFill>
                <a:srgbClr val="00549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solidFill>
                  <a:srgbClr val="00549F"/>
                </a:solidFill>
              </a:rPr>
              <a:t>Or use this one</a:t>
            </a:r>
          </a:p>
          <a:p>
            <a:pPr marL="1095750" lvl="1" indent="-285750">
              <a:buFont typeface="Arial"/>
              <a:buChar char="•"/>
            </a:pPr>
            <a:r>
              <a:rPr lang="en-GB" dirty="0">
                <a:solidFill>
                  <a:srgbClr val="00549F"/>
                </a:solidFill>
              </a:rPr>
              <a:t>Or use this one</a:t>
            </a:r>
          </a:p>
          <a:p>
            <a:pPr marL="1693350" lvl="2" indent="-285750">
              <a:buFont typeface="Arial"/>
              <a:buChar char="•"/>
            </a:pPr>
            <a:r>
              <a:rPr lang="en-GB" dirty="0">
                <a:solidFill>
                  <a:srgbClr val="00549F"/>
                </a:solidFill>
              </a:rPr>
              <a:t>Or use this one</a:t>
            </a:r>
          </a:p>
          <a:p>
            <a:pPr indent="0"/>
            <a:endParaRPr lang="en-GB" dirty="0">
              <a:solidFill>
                <a:srgbClr val="0054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432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644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88950"/>
      </p:ext>
    </p:extLst>
  </p:cSld>
  <p:clrMapOvr>
    <a:masterClrMapping/>
  </p:clrMapOvr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72</TotalTime>
  <Words>148</Words>
  <Application>Microsoft Office PowerPoint</Application>
  <PresentationFormat>On-screen Show (16:9)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Verdana</vt:lpstr>
      <vt:lpstr>NEW ESA Presentation 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Affiliation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keywords/>
  <dc:description>Template for "25 Years of Progress in Radar Altimetry" Symposium</dc:description>
  <cp:lastModifiedBy>Anne Lisa Pichler</cp:lastModifiedBy>
  <cp:revision>16</cp:revision>
  <cp:lastPrinted>2008-08-26T16:26:23Z</cp:lastPrinted>
  <dcterms:created xsi:type="dcterms:W3CDTF">2016-10-18T10:53:19Z</dcterms:created>
  <dcterms:modified xsi:type="dcterms:W3CDTF">2018-05-03T07:49:10Z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