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3" r:id="rId7"/>
    <p:sldId id="259" r:id="rId8"/>
    <p:sldId id="261" r:id="rId9"/>
    <p:sldId id="262" r:id="rId10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33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26" y="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5/3/2018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YPRA_PPT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6593835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43086" y="149150"/>
            <a:ext cx="6600282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6684090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6593835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6593835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6593835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6600282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43086" y="149150"/>
            <a:ext cx="6593835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sen4cap_PPT2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5" name="Picture 34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6750838" y="4580702"/>
            <a:ext cx="22499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Author | ESRIN | 18/10/2016 | Slide  </a:t>
            </a:r>
            <a:fld id="{74715171-953B-462A-B427-D01C79F554CB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pic>
        <p:nvPicPr>
          <p:cNvPr id="2" name="Picture 1" descr="25YPRA_PPT_3.jpg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chemeClr val="bg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251622" y="3341135"/>
            <a:ext cx="3796270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A.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Author, A. Author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A. Author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A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. Author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, A. Author, A. Author, </a:t>
            </a:r>
          </a:p>
          <a:p>
            <a:pPr algn="ctr">
              <a:spcBef>
                <a:spcPts val="0"/>
              </a:spcBef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A. Author and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A.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Author  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251622" y="4420114"/>
            <a:ext cx="37962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Affiliation Affiliation Affiliation Affiliation Affiliation Affiliation Affiliation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5252995" y="2539319"/>
            <a:ext cx="379627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Title Title Title Title Title Title Title Title Title Title Title Title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YPRA_PPT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981681" y="2675251"/>
            <a:ext cx="7214968" cy="5847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A.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Author, A. Author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A. Author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A. Author, A. Author, A. Author, A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. Author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, A. Author, A. Author, A. Author,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A. Author and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A.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Author  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981681" y="3397250"/>
            <a:ext cx="721496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Affiliation Affiliation Affiliation Affiliation Affiliation Affiliation Affiliation Affiliation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</a:rPr>
              <a:t>Affiliation 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Affiliation Affiliation Affiliation Affiliation Affiliation Affiliation Affiliation Affiliation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983054" y="1516455"/>
            <a:ext cx="7214968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Title Title Title Title Title Title Title Title Title Title Title Title Title Title Title Title Title Title Title Title Title Title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Title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649" y="549189"/>
            <a:ext cx="290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if you need more space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YPRA_PPT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1" y="147600"/>
            <a:ext cx="6597296" cy="430887"/>
          </a:xfrm>
        </p:spPr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727200"/>
            <a:ext cx="8748000" cy="3968368"/>
          </a:xfrm>
        </p:spPr>
        <p:txBody>
          <a:bodyPr/>
          <a:lstStyle/>
          <a:p>
            <a:pPr marL="0" indent="0"/>
            <a:r>
              <a:rPr lang="en-GB" dirty="0" smtClean="0">
                <a:solidFill>
                  <a:srgbClr val="FFFFFF"/>
                </a:solidFill>
              </a:rPr>
              <a:t>You can use this template inner slide</a:t>
            </a:r>
          </a:p>
          <a:p>
            <a:pPr marL="0" indent="0"/>
            <a:endParaRPr lang="en-GB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FFFFFF"/>
                </a:solidFill>
              </a:rPr>
              <a:t>You can use this template inner </a:t>
            </a:r>
            <a:r>
              <a:rPr lang="en-GB" dirty="0" smtClean="0">
                <a:solidFill>
                  <a:srgbClr val="FFFFFF"/>
                </a:solidFill>
              </a:rPr>
              <a:t>slide </a:t>
            </a:r>
          </a:p>
          <a:p>
            <a:pPr marL="1095750" lvl="1" indent="-28575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You </a:t>
            </a:r>
            <a:r>
              <a:rPr lang="en-GB" dirty="0">
                <a:solidFill>
                  <a:srgbClr val="FFFFFF"/>
                </a:solidFill>
              </a:rPr>
              <a:t>can use this template inner </a:t>
            </a:r>
            <a:r>
              <a:rPr lang="en-GB" dirty="0" smtClean="0">
                <a:solidFill>
                  <a:srgbClr val="FFFFFF"/>
                </a:solidFill>
              </a:rPr>
              <a:t>slide</a:t>
            </a:r>
          </a:p>
          <a:p>
            <a:pPr marL="1693350" lvl="2" indent="-285750">
              <a:buFont typeface="Arial"/>
              <a:buChar char="•"/>
            </a:pPr>
            <a:r>
              <a:rPr lang="en-GB" dirty="0">
                <a:solidFill>
                  <a:srgbClr val="FFFFFF"/>
                </a:solidFill>
              </a:rPr>
              <a:t>You can use this template inner </a:t>
            </a:r>
            <a:r>
              <a:rPr lang="en-GB" dirty="0" smtClean="0">
                <a:solidFill>
                  <a:srgbClr val="FFFFFF"/>
                </a:solidFill>
              </a:rPr>
              <a:t>slide</a:t>
            </a:r>
            <a:endParaRPr lang="en-GB" dirty="0">
              <a:solidFill>
                <a:srgbClr val="FFFFFF"/>
              </a:solidFill>
            </a:endParaRPr>
          </a:p>
          <a:p>
            <a:pPr marL="1693350" lvl="2" indent="-285750">
              <a:buFont typeface="Arial"/>
              <a:buChar char="•"/>
            </a:pPr>
            <a:endParaRPr lang="en-GB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6591346" cy="4308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2800" y="775255"/>
            <a:ext cx="8748000" cy="396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/>
            <a:r>
              <a:rPr lang="en-GB" dirty="0">
                <a:solidFill>
                  <a:srgbClr val="00549F"/>
                </a:solidFill>
              </a:rPr>
              <a:t>Or use this one</a:t>
            </a:r>
          </a:p>
          <a:p>
            <a:pPr indent="0"/>
            <a:endParaRPr lang="en-GB" dirty="0" smtClean="0">
              <a:solidFill>
                <a:srgbClr val="00549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549F"/>
                </a:solidFill>
              </a:rPr>
              <a:t>Or use this one</a:t>
            </a:r>
          </a:p>
          <a:p>
            <a:pPr marL="1095750" lvl="1" indent="-285750">
              <a:buFont typeface="Arial"/>
              <a:buChar char="•"/>
            </a:pPr>
            <a:r>
              <a:rPr lang="en-GB" dirty="0">
                <a:solidFill>
                  <a:srgbClr val="00549F"/>
                </a:solidFill>
              </a:rPr>
              <a:t>Or use this one</a:t>
            </a:r>
          </a:p>
          <a:p>
            <a:pPr marL="1693350" lvl="2" indent="-285750">
              <a:buFont typeface="Arial"/>
              <a:buChar char="•"/>
            </a:pPr>
            <a:r>
              <a:rPr lang="en-GB" dirty="0">
                <a:solidFill>
                  <a:srgbClr val="00549F"/>
                </a:solidFill>
              </a:rPr>
              <a:t>Or use this one</a:t>
            </a:r>
          </a:p>
          <a:p>
            <a:pPr indent="0"/>
            <a:endParaRPr lang="en-GB" dirty="0">
              <a:solidFill>
                <a:srgbClr val="0054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3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4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8950"/>
      </p:ext>
    </p:extLst>
  </p:cSld>
  <p:clrMapOvr>
    <a:masterClrMapping/>
  </p:clrMapOvr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72</TotalTime>
  <Words>148</Words>
  <Application>Microsoft Office PowerPoint</Application>
  <PresentationFormat>On-screen Show (16:9)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NEW ESA Presentation 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Affiliation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keywords/>
  <dc:description>Template for "25 Years of Progress in Radar Altimetry" Symposium</dc:description>
  <cp:lastModifiedBy>Anne Lisa Pichler</cp:lastModifiedBy>
  <cp:revision>16</cp:revision>
  <cp:lastPrinted>2008-08-26T16:26:23Z</cp:lastPrinted>
  <dcterms:created xsi:type="dcterms:W3CDTF">2016-10-18T10:53:19Z</dcterms:created>
  <dcterms:modified xsi:type="dcterms:W3CDTF">2018-05-03T07:49:10Z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