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861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6226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9286E3F-B378-9D90-8C0F-892B2CBC1EA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8F775B-70D3-6C89-6B0A-137F62B5E3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85F3E-BFB0-4756-B586-A322945D09F2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032B03-6A23-CCBD-FF9E-72458E3F67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04A209-B6CB-D45E-CBFC-D28E65B2A1D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7C242-AA3C-4D14-AE1A-4D84F87FD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65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F6B3357-7EB5-DBE1-6861-63FA51A9BC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7"/>
            <a:ext cx="12192000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69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107F3-04E3-75EF-323E-6B73DA28CC7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90946" y="1365169"/>
            <a:ext cx="10907234" cy="462283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Slide text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C39B1E3-E35A-919C-4FBB-82E2EBD2A5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06"/>
            <a:ext cx="12192000" cy="1024000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CEEB1C9-7A01-8456-252D-83358C59505D}"/>
              </a:ext>
            </a:extLst>
          </p:cNvPr>
          <p:cNvCxnSpPr>
            <a:cxnSpLocks/>
          </p:cNvCxnSpPr>
          <p:nvPr userDrawn="1"/>
        </p:nvCxnSpPr>
        <p:spPr>
          <a:xfrm>
            <a:off x="290946" y="6425739"/>
            <a:ext cx="11563003" cy="0"/>
          </a:xfrm>
          <a:prstGeom prst="line">
            <a:avLst/>
          </a:prstGeom>
          <a:ln>
            <a:solidFill>
              <a:srgbClr val="2158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C5E48A6-1C02-C0DE-3BE0-AB3F8DCA96F0}"/>
              </a:ext>
            </a:extLst>
          </p:cNvPr>
          <p:cNvSpPr txBox="1"/>
          <p:nvPr userDrawn="1"/>
        </p:nvSpPr>
        <p:spPr>
          <a:xfrm>
            <a:off x="290946" y="6484513"/>
            <a:ext cx="89314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9</a:t>
            </a:r>
            <a:r>
              <a:rPr lang="en-GB" sz="1400" baseline="30000" dirty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GB" sz="1400" dirty="0">
                <a:solidFill>
                  <a:schemeClr val="accent1">
                    <a:lumMod val="50000"/>
                  </a:schemeClr>
                </a:solidFill>
              </a:rPr>
              <a:t> Sentinel-3 Validation Team Meeting | 30 March – 1 April 2026 | ESA-ESRIN | Frascati, Italy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7615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CF7AD0-F441-2E4D-F006-B5BB7554A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7EF25-B8E9-EB55-3015-33D30658F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7D161-24ED-124D-4EC5-79E3E12C60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0B8ADE-8C0B-47DD-AA57-5BDE967908DA}" type="datetimeFigureOut">
              <a:rPr lang="en-GB" smtClean="0"/>
              <a:t>30/03/2026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80BB7-356D-1E83-1C30-F264EF7FB8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B01A5-3B8D-C9ED-815A-C71521B3B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8D721E-D107-430B-BEBF-60F68E828E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15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076BF8A-B187-E3E8-C794-8825F6E6C021}"/>
              </a:ext>
            </a:extLst>
          </p:cNvPr>
          <p:cNvSpPr txBox="1"/>
          <p:nvPr/>
        </p:nvSpPr>
        <p:spPr>
          <a:xfrm>
            <a:off x="379774" y="5150862"/>
            <a:ext cx="41574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NotesEsa" panose="02000506030000020004" pitchFamily="2" charset="0"/>
              </a:rPr>
              <a:t>Title of the Presentation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F2CD46-137B-6055-8234-2C366B52A8F0}"/>
              </a:ext>
            </a:extLst>
          </p:cNvPr>
          <p:cNvSpPr txBox="1"/>
          <p:nvPr/>
        </p:nvSpPr>
        <p:spPr>
          <a:xfrm>
            <a:off x="379774" y="5710019"/>
            <a:ext cx="61464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i="1" dirty="0">
                <a:solidFill>
                  <a:schemeClr val="bg1"/>
                </a:solidFill>
                <a:latin typeface="NotesEsa" panose="02000506030000020004" pitchFamily="2" charset="0"/>
              </a:rPr>
              <a:t>Author and co-authors </a:t>
            </a:r>
          </a:p>
          <a:p>
            <a:r>
              <a:rPr lang="en-GB" sz="1800" i="1" dirty="0">
                <a:solidFill>
                  <a:schemeClr val="bg1"/>
                </a:solidFill>
                <a:latin typeface="NotesEsa" panose="02000506030000020004" pitchFamily="2" charset="0"/>
              </a:rPr>
              <a:t>Affiliations</a:t>
            </a:r>
          </a:p>
        </p:txBody>
      </p:sp>
    </p:spTree>
    <p:extLst>
      <p:ext uri="{BB962C8B-B14F-4D97-AF65-F5344CB8AC3E}">
        <p14:creationId xmlns:p14="http://schemas.microsoft.com/office/powerpoint/2010/main" val="1003813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139817A-AEF5-56F0-8496-8AF337EFA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642832-1004-954B-6D8F-8BDFD4849561}"/>
              </a:ext>
            </a:extLst>
          </p:cNvPr>
          <p:cNvSpPr txBox="1"/>
          <p:nvPr/>
        </p:nvSpPr>
        <p:spPr>
          <a:xfrm>
            <a:off x="342461" y="234376"/>
            <a:ext cx="1596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NotesEsa" panose="02000506030000020004" pitchFamily="2" charset="0"/>
              </a:rPr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2502294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NotesEsa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Matteo Corona</dc:creator>
  <cp:lastModifiedBy>Matteo Corona</cp:lastModifiedBy>
  <cp:revision>2</cp:revision>
  <dcterms:created xsi:type="dcterms:W3CDTF">2026-02-04T15:34:16Z</dcterms:created>
  <dcterms:modified xsi:type="dcterms:W3CDTF">2026-03-30T06:26:00Z</dcterms:modified>
</cp:coreProperties>
</file>