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98C8B-0C62-DA47-80F0-ADB01262A377}" v="35" dt="2024-10-10T12:55:3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1562" autoAdjust="0"/>
  </p:normalViewPr>
  <p:slideViewPr>
    <p:cSldViewPr snapToGrid="0">
      <p:cViewPr varScale="1">
        <p:scale>
          <a:sx n="45" d="100"/>
          <a:sy n="45" d="100"/>
        </p:scale>
        <p:origin x="1221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De Laurentiis" userId="c1a99020-fdab-4eff-93ce-5e78c6ef2cc6" providerId="ADAL" clId="{E8F98C8B-0C62-DA47-80F0-ADB01262A377}"/>
    <pc:docChg chg="undo redo custSel addSld delSld modSld modMainMaster">
      <pc:chgData name="Leonardo De Laurentiis" userId="c1a99020-fdab-4eff-93ce-5e78c6ef2cc6" providerId="ADAL" clId="{E8F98C8B-0C62-DA47-80F0-ADB01262A377}" dt="2024-10-10T13:12:33.327" v="331" actId="680"/>
      <pc:docMkLst>
        <pc:docMk/>
      </pc:docMkLst>
      <pc:sldChg chg="modSp new add del mod">
        <pc:chgData name="Leonardo De Laurentiis" userId="c1a99020-fdab-4eff-93ce-5e78c6ef2cc6" providerId="ADAL" clId="{E8F98C8B-0C62-DA47-80F0-ADB01262A377}" dt="2024-10-10T12:56:45.953" v="252" actId="2696"/>
        <pc:sldMkLst>
          <pc:docMk/>
          <pc:sldMk cId="2469850899" sldId="256"/>
        </pc:sldMkLst>
        <pc:spChg chg="mod">
          <ac:chgData name="Leonardo De Laurentiis" userId="c1a99020-fdab-4eff-93ce-5e78c6ef2cc6" providerId="ADAL" clId="{E8F98C8B-0C62-DA47-80F0-ADB01262A377}" dt="2024-10-10T12:56:41.360" v="249" actId="20577"/>
          <ac:spMkLst>
            <pc:docMk/>
            <pc:sldMk cId="2469850899" sldId="256"/>
            <ac:spMk id="2" creationId="{4F0AB030-7F51-FABF-78F4-2C90C19B43C5}"/>
          </ac:spMkLst>
        </pc:spChg>
        <pc:spChg chg="mod">
          <ac:chgData name="Leonardo De Laurentiis" userId="c1a99020-fdab-4eff-93ce-5e78c6ef2cc6" providerId="ADAL" clId="{E8F98C8B-0C62-DA47-80F0-ADB01262A377}" dt="2024-10-10T12:56:35.201" v="242" actId="20577"/>
          <ac:spMkLst>
            <pc:docMk/>
            <pc:sldMk cId="2469850899" sldId="256"/>
            <ac:spMk id="3" creationId="{32DA3985-778D-E1A0-7843-E6877EF10A17}"/>
          </ac:spMkLst>
        </pc:spChg>
      </pc:sldChg>
      <pc:sldChg chg="addSp delSp modSp del mod">
        <pc:chgData name="Leonardo De Laurentiis" userId="c1a99020-fdab-4eff-93ce-5e78c6ef2cc6" providerId="ADAL" clId="{E8F98C8B-0C62-DA47-80F0-ADB01262A377}" dt="2024-10-10T12:56:12.599" v="231" actId="2696"/>
        <pc:sldMkLst>
          <pc:docMk/>
          <pc:sldMk cId="2890746036" sldId="256"/>
        </pc:sldMkLst>
        <pc:spChg chg="add del mod">
          <ac:chgData name="Leonardo De Laurentiis" userId="c1a99020-fdab-4eff-93ce-5e78c6ef2cc6" providerId="ADAL" clId="{E8F98C8B-0C62-DA47-80F0-ADB01262A377}" dt="2024-10-10T11:57:51.231" v="3"/>
          <ac:spMkLst>
            <pc:docMk/>
            <pc:sldMk cId="2890746036" sldId="256"/>
            <ac:spMk id="4" creationId="{FA1430DD-19BC-50AE-A925-46CB8E0115A9}"/>
          </ac:spMkLst>
        </pc:spChg>
        <pc:spChg chg="add del mod">
          <ac:chgData name="Leonardo De Laurentiis" userId="c1a99020-fdab-4eff-93ce-5e78c6ef2cc6" providerId="ADAL" clId="{E8F98C8B-0C62-DA47-80F0-ADB01262A377}" dt="2024-10-10T11:57:52.099" v="5"/>
          <ac:spMkLst>
            <pc:docMk/>
            <pc:sldMk cId="2890746036" sldId="256"/>
            <ac:spMk id="5" creationId="{BD3C592E-29F6-8AF8-21A0-D4FC12D4EF87}"/>
          </ac:spMkLst>
        </pc:spChg>
      </pc:sldChg>
      <pc:sldChg chg="modSp new del mod">
        <pc:chgData name="Leonardo De Laurentiis" userId="c1a99020-fdab-4eff-93ce-5e78c6ef2cc6" providerId="ADAL" clId="{E8F98C8B-0C62-DA47-80F0-ADB01262A377}" dt="2024-10-10T12:57:53.809" v="317" actId="2696"/>
        <pc:sldMkLst>
          <pc:docMk/>
          <pc:sldMk cId="2995424467" sldId="256"/>
        </pc:sldMkLst>
        <pc:spChg chg="mod">
          <ac:chgData name="Leonardo De Laurentiis" userId="c1a99020-fdab-4eff-93ce-5e78c6ef2cc6" providerId="ADAL" clId="{E8F98C8B-0C62-DA47-80F0-ADB01262A377}" dt="2024-10-10T12:57:41.306" v="312" actId="20577"/>
          <ac:spMkLst>
            <pc:docMk/>
            <pc:sldMk cId="2995424467" sldId="256"/>
            <ac:spMk id="2" creationId="{C1C9FA8F-2446-921E-BBDD-959C0ACAA1C5}"/>
          </ac:spMkLst>
        </pc:spChg>
        <pc:spChg chg="mod">
          <ac:chgData name="Leonardo De Laurentiis" userId="c1a99020-fdab-4eff-93ce-5e78c6ef2cc6" providerId="ADAL" clId="{E8F98C8B-0C62-DA47-80F0-ADB01262A377}" dt="2024-10-10T12:57:50.671" v="315" actId="20577"/>
          <ac:spMkLst>
            <pc:docMk/>
            <pc:sldMk cId="2995424467" sldId="256"/>
            <ac:spMk id="3" creationId="{7670F150-7AE3-1322-C653-82A07359E8EA}"/>
          </ac:spMkLst>
        </pc:spChg>
      </pc:sldChg>
      <pc:sldChg chg="new">
        <pc:chgData name="Leonardo De Laurentiis" userId="c1a99020-fdab-4eff-93ce-5e78c6ef2cc6" providerId="ADAL" clId="{E8F98C8B-0C62-DA47-80F0-ADB01262A377}" dt="2024-10-10T12:57:55.724" v="318" actId="680"/>
        <pc:sldMkLst>
          <pc:docMk/>
          <pc:sldMk cId="3620342207" sldId="256"/>
        </pc:sldMkLst>
      </pc:sldChg>
      <pc:sldChg chg="modSp new del mod">
        <pc:chgData name="Leonardo De Laurentiis" userId="c1a99020-fdab-4eff-93ce-5e78c6ef2cc6" providerId="ADAL" clId="{E8F98C8B-0C62-DA47-80F0-ADB01262A377}" dt="2024-10-10T12:57:52.830" v="316" actId="2696"/>
        <pc:sldMkLst>
          <pc:docMk/>
          <pc:sldMk cId="741836098" sldId="257"/>
        </pc:sldMkLst>
        <pc:spChg chg="mod">
          <ac:chgData name="Leonardo De Laurentiis" userId="c1a99020-fdab-4eff-93ce-5e78c6ef2cc6" providerId="ADAL" clId="{E8F98C8B-0C62-DA47-80F0-ADB01262A377}" dt="2024-10-10T12:57:38.752" v="311" actId="20577"/>
          <ac:spMkLst>
            <pc:docMk/>
            <pc:sldMk cId="741836098" sldId="257"/>
            <ac:spMk id="2" creationId="{E32A1F46-2B30-ED96-31E7-1CAE25553793}"/>
          </ac:spMkLst>
        </pc:spChg>
        <pc:spChg chg="mod">
          <ac:chgData name="Leonardo De Laurentiis" userId="c1a99020-fdab-4eff-93ce-5e78c6ef2cc6" providerId="ADAL" clId="{E8F98C8B-0C62-DA47-80F0-ADB01262A377}" dt="2024-10-10T12:57:37.024" v="310" actId="20577"/>
          <ac:spMkLst>
            <pc:docMk/>
            <pc:sldMk cId="741836098" sldId="257"/>
            <ac:spMk id="3" creationId="{35D57033-6553-2747-E614-A36AC895AFF1}"/>
          </ac:spMkLst>
        </pc:spChg>
      </pc:sldChg>
      <pc:sldChg chg="new">
        <pc:chgData name="Leonardo De Laurentiis" userId="c1a99020-fdab-4eff-93ce-5e78c6ef2cc6" providerId="ADAL" clId="{E8F98C8B-0C62-DA47-80F0-ADB01262A377}" dt="2024-10-10T12:57:58.370" v="319" actId="680"/>
        <pc:sldMkLst>
          <pc:docMk/>
          <pc:sldMk cId="3445131201" sldId="257"/>
        </pc:sldMkLst>
      </pc:sldChg>
      <pc:sldChg chg="modSp new del mod">
        <pc:chgData name="Leonardo De Laurentiis" userId="c1a99020-fdab-4eff-93ce-5e78c6ef2cc6" providerId="ADAL" clId="{E8F98C8B-0C62-DA47-80F0-ADB01262A377}" dt="2024-10-10T12:57:34.806" v="309" actId="2696"/>
        <pc:sldMkLst>
          <pc:docMk/>
          <pc:sldMk cId="2252045147" sldId="258"/>
        </pc:sldMkLst>
        <pc:spChg chg="mod">
          <ac:chgData name="Leonardo De Laurentiis" userId="c1a99020-fdab-4eff-93ce-5e78c6ef2cc6" providerId="ADAL" clId="{E8F98C8B-0C62-DA47-80F0-ADB01262A377}" dt="2024-10-10T12:57:04.961" v="294" actId="20577"/>
          <ac:spMkLst>
            <pc:docMk/>
            <pc:sldMk cId="2252045147" sldId="258"/>
            <ac:spMk id="2" creationId="{1840FC11-2EB5-E200-F605-D6A7D782ACCB}"/>
          </ac:spMkLst>
        </pc:spChg>
        <pc:spChg chg="mod">
          <ac:chgData name="Leonardo De Laurentiis" userId="c1a99020-fdab-4eff-93ce-5e78c6ef2cc6" providerId="ADAL" clId="{E8F98C8B-0C62-DA47-80F0-ADB01262A377}" dt="2024-10-10T12:57:03.783" v="285" actId="20577"/>
          <ac:spMkLst>
            <pc:docMk/>
            <pc:sldMk cId="2252045147" sldId="258"/>
            <ac:spMk id="3" creationId="{50AC9584-5E2D-29F1-297B-97CA46F93CDE}"/>
          </ac:spMkLst>
        </pc:spChg>
      </pc:sldChg>
      <pc:sldChg chg="new del">
        <pc:chgData name="Leonardo De Laurentiis" userId="c1a99020-fdab-4eff-93ce-5e78c6ef2cc6" providerId="ADAL" clId="{E8F98C8B-0C62-DA47-80F0-ADB01262A377}" dt="2024-10-10T12:56:55.872" v="258" actId="2696"/>
        <pc:sldMkLst>
          <pc:docMk/>
          <pc:sldMk cId="2741165954" sldId="258"/>
        </pc:sldMkLst>
      </pc:sldChg>
      <pc:sldChg chg="new del">
        <pc:chgData name="Leonardo De Laurentiis" userId="c1a99020-fdab-4eff-93ce-5e78c6ef2cc6" providerId="ADAL" clId="{E8F98C8B-0C62-DA47-80F0-ADB01262A377}" dt="2024-10-10T13:12:33.327" v="331" actId="680"/>
        <pc:sldMkLst>
          <pc:docMk/>
          <pc:sldMk cId="2746135217" sldId="258"/>
        </pc:sldMkLst>
      </pc:sldChg>
      <pc:sldChg chg="addSp delSp modSp add del mod">
        <pc:chgData name="Leonardo De Laurentiis" userId="c1a99020-fdab-4eff-93ce-5e78c6ef2cc6" providerId="ADAL" clId="{E8F98C8B-0C62-DA47-80F0-ADB01262A377}" dt="2024-10-10T12:56:28.848" v="238" actId="2696"/>
        <pc:sldMkLst>
          <pc:docMk/>
          <pc:sldMk cId="3103986380" sldId="258"/>
        </pc:sldMkLst>
        <pc:spChg chg="add del mod">
          <ac:chgData name="Leonardo De Laurentiis" userId="c1a99020-fdab-4eff-93ce-5e78c6ef2cc6" providerId="ADAL" clId="{E8F98C8B-0C62-DA47-80F0-ADB01262A377}" dt="2024-10-10T12:55:45.931" v="228"/>
          <ac:spMkLst>
            <pc:docMk/>
            <pc:sldMk cId="3103986380" sldId="258"/>
            <ac:spMk id="3" creationId="{19BE0D81-13E3-76D1-EB44-59F1401D5352}"/>
          </ac:spMkLst>
        </pc:spChg>
        <pc:spChg chg="add del mod">
          <ac:chgData name="Leonardo De Laurentiis" userId="c1a99020-fdab-4eff-93ce-5e78c6ef2cc6" providerId="ADAL" clId="{E8F98C8B-0C62-DA47-80F0-ADB01262A377}" dt="2024-10-10T11:58:41.728" v="10"/>
          <ac:spMkLst>
            <pc:docMk/>
            <pc:sldMk cId="3103986380" sldId="258"/>
            <ac:spMk id="3" creationId="{81D7DC44-E5A0-B1D0-B4C9-7D147D2EFA22}"/>
          </ac:spMkLst>
        </pc:spChg>
        <pc:spChg chg="mod">
          <ac:chgData name="Leonardo De Laurentiis" userId="c1a99020-fdab-4eff-93ce-5e78c6ef2cc6" providerId="ADAL" clId="{E8F98C8B-0C62-DA47-80F0-ADB01262A377}" dt="2024-10-10T12:55:08.051" v="213" actId="20577"/>
          <ac:spMkLst>
            <pc:docMk/>
            <pc:sldMk cId="3103986380" sldId="258"/>
            <ac:spMk id="4" creationId="{B87CF9A5-9ECA-AB3B-C894-E3A1F875A0D7}"/>
          </ac:spMkLst>
        </pc:spChg>
      </pc:sldChg>
      <pc:sldChg chg="addSp modSp new del">
        <pc:chgData name="Leonardo De Laurentiis" userId="c1a99020-fdab-4eff-93ce-5e78c6ef2cc6" providerId="ADAL" clId="{E8F98C8B-0C62-DA47-80F0-ADB01262A377}" dt="2024-10-10T12:14:30.903" v="42" actId="2696"/>
        <pc:sldMkLst>
          <pc:docMk/>
          <pc:sldMk cId="795529276" sldId="259"/>
        </pc:sldMkLst>
        <pc:spChg chg="add mod">
          <ac:chgData name="Leonardo De Laurentiis" userId="c1a99020-fdab-4eff-93ce-5e78c6ef2cc6" providerId="ADAL" clId="{E8F98C8B-0C62-DA47-80F0-ADB01262A377}" dt="2024-10-10T12:14:28.519" v="41" actId="767"/>
          <ac:spMkLst>
            <pc:docMk/>
            <pc:sldMk cId="795529276" sldId="259"/>
            <ac:spMk id="2" creationId="{A85B7F15-EB30-2C5F-8AC1-987A5EF94888}"/>
          </ac:spMkLst>
        </pc:spChg>
      </pc:sldChg>
      <pc:sldChg chg="new del">
        <pc:chgData name="Leonardo De Laurentiis" userId="c1a99020-fdab-4eff-93ce-5e78c6ef2cc6" providerId="ADAL" clId="{E8F98C8B-0C62-DA47-80F0-ADB01262A377}" dt="2024-10-10T12:04:00.301" v="21" actId="2696"/>
        <pc:sldMkLst>
          <pc:docMk/>
          <pc:sldMk cId="1043761275" sldId="259"/>
        </pc:sldMkLst>
      </pc:sldChg>
      <pc:sldChg chg="new del">
        <pc:chgData name="Leonardo De Laurentiis" userId="c1a99020-fdab-4eff-93ce-5e78c6ef2cc6" providerId="ADAL" clId="{E8F98C8B-0C62-DA47-80F0-ADB01262A377}" dt="2024-10-10T13:12:32.984" v="330" actId="680"/>
        <pc:sldMkLst>
          <pc:docMk/>
          <pc:sldMk cId="1405008849" sldId="259"/>
        </pc:sldMkLst>
      </pc:sldChg>
      <pc:sldChg chg="new del">
        <pc:chgData name="Leonardo De Laurentiis" userId="c1a99020-fdab-4eff-93ce-5e78c6ef2cc6" providerId="ADAL" clId="{E8F98C8B-0C62-DA47-80F0-ADB01262A377}" dt="2024-10-10T12:56:27.400" v="237" actId="2696"/>
        <pc:sldMkLst>
          <pc:docMk/>
          <pc:sldMk cId="1563161400" sldId="259"/>
        </pc:sldMkLst>
      </pc:sldChg>
      <pc:sldChg chg="modSp new del mod">
        <pc:chgData name="Leonardo De Laurentiis" userId="c1a99020-fdab-4eff-93ce-5e78c6ef2cc6" providerId="ADAL" clId="{E8F98C8B-0C62-DA47-80F0-ADB01262A377}" dt="2024-10-10T12:54:42.705" v="202" actId="680"/>
        <pc:sldMkLst>
          <pc:docMk/>
          <pc:sldMk cId="1565393313" sldId="259"/>
        </pc:sldMkLst>
        <pc:spChg chg="mod">
          <ac:chgData name="Leonardo De Laurentiis" userId="c1a99020-fdab-4eff-93ce-5e78c6ef2cc6" providerId="ADAL" clId="{E8F98C8B-0C62-DA47-80F0-ADB01262A377}" dt="2024-10-10T12:54:39.835" v="199" actId="20577"/>
          <ac:spMkLst>
            <pc:docMk/>
            <pc:sldMk cId="1565393313" sldId="259"/>
            <ac:spMk id="2" creationId="{00C1C6C9-D562-F1E3-7687-7CF58E6EA828}"/>
          </ac:spMkLst>
        </pc:spChg>
        <pc:spChg chg="mod">
          <ac:chgData name="Leonardo De Laurentiis" userId="c1a99020-fdab-4eff-93ce-5e78c6ef2cc6" providerId="ADAL" clId="{E8F98C8B-0C62-DA47-80F0-ADB01262A377}" dt="2024-10-10T12:54:40.280" v="200" actId="20577"/>
          <ac:spMkLst>
            <pc:docMk/>
            <pc:sldMk cId="1565393313" sldId="259"/>
            <ac:spMk id="3" creationId="{2867D86D-7FFA-37B7-AB77-130EAAD18139}"/>
          </ac:spMkLst>
        </pc:spChg>
      </pc:sldChg>
      <pc:sldChg chg="new del">
        <pc:chgData name="Leonardo De Laurentiis" userId="c1a99020-fdab-4eff-93ce-5e78c6ef2cc6" providerId="ADAL" clId="{E8F98C8B-0C62-DA47-80F0-ADB01262A377}" dt="2024-10-10T12:56:10.799" v="230" actId="2696"/>
        <pc:sldMkLst>
          <pc:docMk/>
          <pc:sldMk cId="1794335258" sldId="259"/>
        </pc:sldMkLst>
      </pc:sldChg>
      <pc:sldChg chg="new del">
        <pc:chgData name="Leonardo De Laurentiis" userId="c1a99020-fdab-4eff-93ce-5e78c6ef2cc6" providerId="ADAL" clId="{E8F98C8B-0C62-DA47-80F0-ADB01262A377}" dt="2024-10-10T11:59:19.615" v="13" actId="2696"/>
        <pc:sldMkLst>
          <pc:docMk/>
          <pc:sldMk cId="1994952189" sldId="259"/>
        </pc:sldMkLst>
      </pc:sldChg>
      <pc:sldChg chg="new del">
        <pc:chgData name="Leonardo De Laurentiis" userId="c1a99020-fdab-4eff-93ce-5e78c6ef2cc6" providerId="ADAL" clId="{E8F98C8B-0C62-DA47-80F0-ADB01262A377}" dt="2024-10-10T12:05:11.513" v="29" actId="2696"/>
        <pc:sldMkLst>
          <pc:docMk/>
          <pc:sldMk cId="2024802491" sldId="259"/>
        </pc:sldMkLst>
      </pc:sldChg>
      <pc:sldChg chg="new del mod modClrScheme chgLayout">
        <pc:chgData name="Leonardo De Laurentiis" userId="c1a99020-fdab-4eff-93ce-5e78c6ef2cc6" providerId="ADAL" clId="{E8F98C8B-0C62-DA47-80F0-ADB01262A377}" dt="2024-10-10T12:05:55.565" v="33" actId="2696"/>
        <pc:sldMkLst>
          <pc:docMk/>
          <pc:sldMk cId="2297053729" sldId="259"/>
        </pc:sldMkLst>
      </pc:sldChg>
      <pc:sldChg chg="new del">
        <pc:chgData name="Leonardo De Laurentiis" userId="c1a99020-fdab-4eff-93ce-5e78c6ef2cc6" providerId="ADAL" clId="{E8F98C8B-0C62-DA47-80F0-ADB01262A377}" dt="2024-10-10T11:59:30.099" v="15" actId="2696"/>
        <pc:sldMkLst>
          <pc:docMk/>
          <pc:sldMk cId="2642374721" sldId="259"/>
        </pc:sldMkLst>
      </pc:sldChg>
      <pc:sldChg chg="new del">
        <pc:chgData name="Leonardo De Laurentiis" userId="c1a99020-fdab-4eff-93ce-5e78c6ef2cc6" providerId="ADAL" clId="{E8F98C8B-0C62-DA47-80F0-ADB01262A377}" dt="2024-10-10T12:56:53.847" v="257" actId="2696"/>
        <pc:sldMkLst>
          <pc:docMk/>
          <pc:sldMk cId="2752281614" sldId="259"/>
        </pc:sldMkLst>
      </pc:sldChg>
      <pc:sldChg chg="new del">
        <pc:chgData name="Leonardo De Laurentiis" userId="c1a99020-fdab-4eff-93ce-5e78c6ef2cc6" providerId="ADAL" clId="{E8F98C8B-0C62-DA47-80F0-ADB01262A377}" dt="2024-10-10T12:04:14.740" v="23" actId="2696"/>
        <pc:sldMkLst>
          <pc:docMk/>
          <pc:sldMk cId="3082758630" sldId="259"/>
        </pc:sldMkLst>
      </pc:sldChg>
      <pc:sldChg chg="add del">
        <pc:chgData name="Leonardo De Laurentiis" userId="c1a99020-fdab-4eff-93ce-5e78c6ef2cc6" providerId="ADAL" clId="{E8F98C8B-0C62-DA47-80F0-ADB01262A377}" dt="2024-10-10T12:06:08.769" v="35" actId="2696"/>
        <pc:sldMkLst>
          <pc:docMk/>
          <pc:sldMk cId="3247542926" sldId="259"/>
        </pc:sldMkLst>
      </pc:sldChg>
      <pc:sldChg chg="modSp new del mod">
        <pc:chgData name="Leonardo De Laurentiis" userId="c1a99020-fdab-4eff-93ce-5e78c6ef2cc6" providerId="ADAL" clId="{E8F98C8B-0C62-DA47-80F0-ADB01262A377}" dt="2024-10-10T12:55:29.962" v="225" actId="2696"/>
        <pc:sldMkLst>
          <pc:docMk/>
          <pc:sldMk cId="3896064093" sldId="259"/>
        </pc:sldMkLst>
        <pc:spChg chg="mod">
          <ac:chgData name="Leonardo De Laurentiis" userId="c1a99020-fdab-4eff-93ce-5e78c6ef2cc6" providerId="ADAL" clId="{E8F98C8B-0C62-DA47-80F0-ADB01262A377}" dt="2024-10-10T12:55:25.728" v="220" actId="20577"/>
          <ac:spMkLst>
            <pc:docMk/>
            <pc:sldMk cId="3896064093" sldId="259"/>
            <ac:spMk id="2" creationId="{B6B493E1-5394-FAEB-E819-492978DF08A3}"/>
          </ac:spMkLst>
        </pc:spChg>
        <pc:spChg chg="mod">
          <ac:chgData name="Leonardo De Laurentiis" userId="c1a99020-fdab-4eff-93ce-5e78c6ef2cc6" providerId="ADAL" clId="{E8F98C8B-0C62-DA47-80F0-ADB01262A377}" dt="2024-10-10T12:55:27.004" v="224" actId="20577"/>
          <ac:spMkLst>
            <pc:docMk/>
            <pc:sldMk cId="3896064093" sldId="259"/>
            <ac:spMk id="3" creationId="{1608257B-1CE6-9401-E9E2-F5DF746AAC81}"/>
          </ac:spMkLst>
        </pc:spChg>
      </pc:sldChg>
      <pc:sldChg chg="new del">
        <pc:chgData name="Leonardo De Laurentiis" userId="c1a99020-fdab-4eff-93ce-5e78c6ef2cc6" providerId="ADAL" clId="{E8F98C8B-0C62-DA47-80F0-ADB01262A377}" dt="2024-10-10T12:56:25.188" v="236" actId="2696"/>
        <pc:sldMkLst>
          <pc:docMk/>
          <pc:sldMk cId="2977819628" sldId="260"/>
        </pc:sldMkLst>
      </pc:sldChg>
      <pc:sldChg chg="addSp delSp modSp new del mod">
        <pc:chgData name="Leonardo De Laurentiis" userId="c1a99020-fdab-4eff-93ce-5e78c6ef2cc6" providerId="ADAL" clId="{E8F98C8B-0C62-DA47-80F0-ADB01262A377}" dt="2024-10-10T12:05:13.440" v="30" actId="2696"/>
        <pc:sldMkLst>
          <pc:docMk/>
          <pc:sldMk cId="3918340187" sldId="260"/>
        </pc:sldMkLst>
        <pc:spChg chg="add del mod">
          <ac:chgData name="Leonardo De Laurentiis" userId="c1a99020-fdab-4eff-93ce-5e78c6ef2cc6" providerId="ADAL" clId="{E8F98C8B-0C62-DA47-80F0-ADB01262A377}" dt="2024-10-10T12:05:02.138" v="28"/>
          <ac:spMkLst>
            <pc:docMk/>
            <pc:sldMk cId="3918340187" sldId="260"/>
            <ac:spMk id="2" creationId="{BF3282CC-E361-DE47-F61E-F4CAC6D21F5A}"/>
          </ac:spMkLst>
        </pc:spChg>
      </pc:sldChg>
      <pc:sldChg chg="new del">
        <pc:chgData name="Leonardo De Laurentiis" userId="c1a99020-fdab-4eff-93ce-5e78c6ef2cc6" providerId="ADAL" clId="{E8F98C8B-0C62-DA47-80F0-ADB01262A377}" dt="2024-10-10T12:56:24.169" v="235" actId="2696"/>
        <pc:sldMkLst>
          <pc:docMk/>
          <pc:sldMk cId="109339824" sldId="261"/>
        </pc:sldMkLst>
      </pc:sldChg>
      <pc:sldMasterChg chg="addSp delSp modSp mod modSldLayout sldLayoutOrd">
        <pc:chgData name="Leonardo De Laurentiis" userId="c1a99020-fdab-4eff-93ce-5e78c6ef2cc6" providerId="ADAL" clId="{E8F98C8B-0C62-DA47-80F0-ADB01262A377}" dt="2024-10-10T13:00:01.677" v="327" actId="20577"/>
        <pc:sldMasterMkLst>
          <pc:docMk/>
          <pc:sldMasterMk cId="377789142" sldId="2147483648"/>
        </pc:sldMasterMkLst>
        <pc:spChg chg="add del mod">
          <ac:chgData name="Leonardo De Laurentiis" userId="c1a99020-fdab-4eff-93ce-5e78c6ef2cc6" providerId="ADAL" clId="{E8F98C8B-0C62-DA47-80F0-ADB01262A377}" dt="2024-10-10T12:53:18.435" v="168" actId="478"/>
          <ac:spMkLst>
            <pc:docMk/>
            <pc:sldMasterMk cId="377789142" sldId="2147483648"/>
            <ac:spMk id="4" creationId="{035C5CEA-2CFA-045C-6469-15F952ABDED6}"/>
          </ac:spMkLst>
        </pc:spChg>
        <pc:spChg chg="add del mod">
          <ac:chgData name="Leonardo De Laurentiis" userId="c1a99020-fdab-4eff-93ce-5e78c6ef2cc6" providerId="ADAL" clId="{E8F98C8B-0C62-DA47-80F0-ADB01262A377}" dt="2024-10-10T12:53:06.043" v="166" actId="478"/>
          <ac:spMkLst>
            <pc:docMk/>
            <pc:sldMasterMk cId="377789142" sldId="2147483648"/>
            <ac:spMk id="5" creationId="{1A2067D2-3EF2-55D5-1181-C33AD66B1DB3}"/>
          </ac:spMkLst>
        </pc:spChg>
        <pc:spChg chg="add del mod">
          <ac:chgData name="Leonardo De Laurentiis" userId="c1a99020-fdab-4eff-93ce-5e78c6ef2cc6" providerId="ADAL" clId="{E8F98C8B-0C62-DA47-80F0-ADB01262A377}" dt="2024-10-10T12:54:57.206" v="204" actId="478"/>
          <ac:spMkLst>
            <pc:docMk/>
            <pc:sldMasterMk cId="377789142" sldId="2147483648"/>
            <ac:spMk id="6" creationId="{5FA4D83A-A46D-66EC-51A7-A7A394F363AA}"/>
          </ac:spMkLst>
        </pc:spChg>
        <pc:spChg chg="add del mod">
          <ac:chgData name="Leonardo De Laurentiis" userId="c1a99020-fdab-4eff-93ce-5e78c6ef2cc6" providerId="ADAL" clId="{E8F98C8B-0C62-DA47-80F0-ADB01262A377}" dt="2024-10-10T12:55:10.618" v="215" actId="478"/>
          <ac:spMkLst>
            <pc:docMk/>
            <pc:sldMasterMk cId="377789142" sldId="2147483648"/>
            <ac:spMk id="7" creationId="{1C929868-9415-6987-F5FD-887CF8006986}"/>
          </ac:spMkLst>
        </pc:spChg>
        <pc:sldLayoutChg chg="addSp delSp modSp mod">
          <pc:chgData name="Leonardo De Laurentiis" userId="c1a99020-fdab-4eff-93ce-5e78c6ef2cc6" providerId="ADAL" clId="{E8F98C8B-0C62-DA47-80F0-ADB01262A377}" dt="2024-10-10T12:48:30.213" v="90" actId="14100"/>
          <pc:sldLayoutMkLst>
            <pc:docMk/>
            <pc:sldMasterMk cId="377789142" sldId="2147483648"/>
            <pc:sldLayoutMk cId="959747393" sldId="2147483649"/>
          </pc:sldLayoutMkLst>
          <pc:spChg chg="add del mod">
            <ac:chgData name="Leonardo De Laurentiis" userId="c1a99020-fdab-4eff-93ce-5e78c6ef2cc6" providerId="ADAL" clId="{E8F98C8B-0C62-DA47-80F0-ADB01262A377}" dt="2024-10-10T12:47:19.798" v="61" actId="478"/>
            <ac:spMkLst>
              <pc:docMk/>
              <pc:sldMasterMk cId="377789142" sldId="2147483648"/>
              <pc:sldLayoutMk cId="959747393" sldId="2147483649"/>
              <ac:spMk id="4" creationId="{DA9FF5F0-8F20-A5C2-EDAA-9F7163CE9EBA}"/>
            </ac:spMkLst>
          </pc:spChg>
          <pc:spChg chg="add del mod">
            <ac:chgData name="Leonardo De Laurentiis" userId="c1a99020-fdab-4eff-93ce-5e78c6ef2cc6" providerId="ADAL" clId="{E8F98C8B-0C62-DA47-80F0-ADB01262A377}" dt="2024-10-10T12:48:25.642" v="89" actId="478"/>
            <ac:spMkLst>
              <pc:docMk/>
              <pc:sldMasterMk cId="377789142" sldId="2147483648"/>
              <pc:sldLayoutMk cId="959747393" sldId="2147483649"/>
              <ac:spMk id="5" creationId="{D2DE03CD-9C9A-B51E-5238-9A45D43E50B0}"/>
            </ac:spMkLst>
          </pc:spChg>
          <pc:spChg chg="add mod">
            <ac:chgData name="Leonardo De Laurentiis" userId="c1a99020-fdab-4eff-93ce-5e78c6ef2cc6" providerId="ADAL" clId="{E8F98C8B-0C62-DA47-80F0-ADB01262A377}" dt="2024-10-10T12:06:55.302" v="39" actId="1037"/>
            <ac:spMkLst>
              <pc:docMk/>
              <pc:sldMasterMk cId="377789142" sldId="2147483648"/>
              <pc:sldLayoutMk cId="959747393" sldId="2147483649"/>
              <ac:spMk id="6" creationId="{27F25863-A846-CB6E-1D5C-2459B22CD53F}"/>
            </ac:spMkLst>
          </pc:spChg>
          <pc:spChg chg="add del">
            <ac:chgData name="Leonardo De Laurentiis" userId="c1a99020-fdab-4eff-93ce-5e78c6ef2cc6" providerId="ADAL" clId="{E8F98C8B-0C62-DA47-80F0-ADB01262A377}" dt="2024-10-10T12:46:20.872" v="43" actId="11529"/>
            <ac:spMkLst>
              <pc:docMk/>
              <pc:sldMasterMk cId="377789142" sldId="2147483648"/>
              <pc:sldLayoutMk cId="959747393" sldId="2147483649"/>
              <ac:spMk id="7" creationId="{DA0D1A87-0085-F6FE-9C0E-04141FAC098E}"/>
            </ac:spMkLst>
          </pc:spChg>
          <pc:spChg chg="add mod">
            <ac:chgData name="Leonardo De Laurentiis" userId="c1a99020-fdab-4eff-93ce-5e78c6ef2cc6" providerId="ADAL" clId="{E8F98C8B-0C62-DA47-80F0-ADB01262A377}" dt="2024-10-10T12:47:18.145" v="60" actId="1076"/>
            <ac:spMkLst>
              <pc:docMk/>
              <pc:sldMasterMk cId="377789142" sldId="2147483648"/>
              <pc:sldLayoutMk cId="959747393" sldId="2147483649"/>
              <ac:spMk id="8" creationId="{E115FCDB-0869-83B4-EB35-7B013C4774F5}"/>
            </ac:spMkLst>
          </pc:spChg>
          <pc:spChg chg="add del">
            <ac:chgData name="Leonardo De Laurentiis" userId="c1a99020-fdab-4eff-93ce-5e78c6ef2cc6" providerId="ADAL" clId="{E8F98C8B-0C62-DA47-80F0-ADB01262A377}" dt="2024-10-10T12:47:39.246" v="62" actId="11529"/>
            <ac:spMkLst>
              <pc:docMk/>
              <pc:sldMasterMk cId="377789142" sldId="2147483648"/>
              <pc:sldLayoutMk cId="959747393" sldId="2147483649"/>
              <ac:spMk id="9" creationId="{ABF2CADE-3CC1-CDEB-87FB-E8013FC03C6C}"/>
            </ac:spMkLst>
          </pc:spChg>
          <pc:spChg chg="add mod">
            <ac:chgData name="Leonardo De Laurentiis" userId="c1a99020-fdab-4eff-93ce-5e78c6ef2cc6" providerId="ADAL" clId="{E8F98C8B-0C62-DA47-80F0-ADB01262A377}" dt="2024-10-10T12:48:30.213" v="90" actId="14100"/>
            <ac:spMkLst>
              <pc:docMk/>
              <pc:sldMasterMk cId="377789142" sldId="2147483648"/>
              <pc:sldLayoutMk cId="959747393" sldId="2147483649"/>
              <ac:spMk id="10" creationId="{972BFEFE-42CD-603A-1DD4-53546EFB9518}"/>
            </ac:spMkLst>
          </pc:spChg>
          <pc:picChg chg="mod">
            <ac:chgData name="Leonardo De Laurentiis" userId="c1a99020-fdab-4eff-93ce-5e78c6ef2cc6" providerId="ADAL" clId="{E8F98C8B-0C62-DA47-80F0-ADB01262A377}" dt="2024-10-10T12:47:52.591" v="84" actId="1076"/>
            <ac:picMkLst>
              <pc:docMk/>
              <pc:sldMasterMk cId="377789142" sldId="2147483648"/>
              <pc:sldLayoutMk cId="959747393" sldId="2147483649"/>
              <ac:picMk id="2" creationId="{CC646074-F4C5-21E5-B13A-B5F1F059F657}"/>
            </ac:picMkLst>
          </pc:picChg>
        </pc:sldLayoutChg>
        <pc:sldLayoutChg chg="addSp delSp modSp mod ord">
          <pc:chgData name="Leonardo De Laurentiis" userId="c1a99020-fdab-4eff-93ce-5e78c6ef2cc6" providerId="ADAL" clId="{E8F98C8B-0C62-DA47-80F0-ADB01262A377}" dt="2024-10-10T13:00:01.677" v="327" actId="20577"/>
          <pc:sldLayoutMkLst>
            <pc:docMk/>
            <pc:sldMasterMk cId="377789142" sldId="2147483648"/>
            <pc:sldLayoutMk cId="2616221333" sldId="2147483650"/>
          </pc:sldLayoutMkLst>
          <pc:spChg chg="add del mod">
            <ac:chgData name="Leonardo De Laurentiis" userId="c1a99020-fdab-4eff-93ce-5e78c6ef2cc6" providerId="ADAL" clId="{E8F98C8B-0C62-DA47-80F0-ADB01262A377}" dt="2024-10-10T12:50:58.267" v="107" actId="478"/>
            <ac:spMkLst>
              <pc:docMk/>
              <pc:sldMasterMk cId="377789142" sldId="2147483648"/>
              <pc:sldLayoutMk cId="2616221333" sldId="2147483650"/>
              <ac:spMk id="2" creationId="{85488396-A354-D962-8CCC-B461EDF31402}"/>
            </ac:spMkLst>
          </pc:spChg>
          <pc:spChg chg="add del mod">
            <ac:chgData name="Leonardo De Laurentiis" userId="c1a99020-fdab-4eff-93ce-5e78c6ef2cc6" providerId="ADAL" clId="{E8F98C8B-0C62-DA47-80F0-ADB01262A377}" dt="2024-10-10T12:52:58.571" v="165" actId="478"/>
            <ac:spMkLst>
              <pc:docMk/>
              <pc:sldMasterMk cId="377789142" sldId="2147483648"/>
              <pc:sldLayoutMk cId="2616221333" sldId="2147483650"/>
              <ac:spMk id="3" creationId="{A5082098-0877-D8C3-6E90-8991FCCC2064}"/>
            </ac:spMkLst>
          </pc:spChg>
          <pc:spChg chg="add del">
            <ac:chgData name="Leonardo De Laurentiis" userId="c1a99020-fdab-4eff-93ce-5e78c6ef2cc6" providerId="ADAL" clId="{E8F98C8B-0C62-DA47-80F0-ADB01262A377}" dt="2024-10-10T12:48:47.148" v="91" actId="11529"/>
            <ac:spMkLst>
              <pc:docMk/>
              <pc:sldMasterMk cId="377789142" sldId="2147483648"/>
              <pc:sldLayoutMk cId="2616221333" sldId="2147483650"/>
              <ac:spMk id="4" creationId="{3C7AF98D-A3F9-6BF3-E1E6-FBE01A7E23FA}"/>
            </ac:spMkLst>
          </pc:spChg>
          <pc:spChg chg="add mod">
            <ac:chgData name="Leonardo De Laurentiis" userId="c1a99020-fdab-4eff-93ce-5e78c6ef2cc6" providerId="ADAL" clId="{E8F98C8B-0C62-DA47-80F0-ADB01262A377}" dt="2024-10-10T12:50:56.585" v="106" actId="1076"/>
            <ac:spMkLst>
              <pc:docMk/>
              <pc:sldMasterMk cId="377789142" sldId="2147483648"/>
              <pc:sldLayoutMk cId="2616221333" sldId="2147483650"/>
              <ac:spMk id="5" creationId="{22F65F56-79D9-6929-DB4D-1A39A31D6477}"/>
            </ac:spMkLst>
          </pc:spChg>
          <pc:spChg chg="add del">
            <ac:chgData name="Leonardo De Laurentiis" userId="c1a99020-fdab-4eff-93ce-5e78c6ef2cc6" providerId="ADAL" clId="{E8F98C8B-0C62-DA47-80F0-ADB01262A377}" dt="2024-10-10T12:51:08.697" v="108" actId="11529"/>
            <ac:spMkLst>
              <pc:docMk/>
              <pc:sldMasterMk cId="377789142" sldId="2147483648"/>
              <pc:sldLayoutMk cId="2616221333" sldId="2147483650"/>
              <ac:spMk id="6" creationId="{D3D1D50D-03D0-C516-7214-579FB4972639}"/>
            </ac:spMkLst>
          </pc:spChg>
          <pc:spChg chg="add del mod">
            <ac:chgData name="Leonardo De Laurentiis" userId="c1a99020-fdab-4eff-93ce-5e78c6ef2cc6" providerId="ADAL" clId="{E8F98C8B-0C62-DA47-80F0-ADB01262A377}" dt="2024-10-10T12:51:49.243" v="115" actId="478"/>
            <ac:spMkLst>
              <pc:docMk/>
              <pc:sldMasterMk cId="377789142" sldId="2147483648"/>
              <pc:sldLayoutMk cId="2616221333" sldId="2147483650"/>
              <ac:spMk id="7" creationId="{E17B4F94-75E3-549E-0B61-E02AB30D206A}"/>
            </ac:spMkLst>
          </pc:spChg>
          <pc:spChg chg="add del">
            <ac:chgData name="Leonardo De Laurentiis" userId="c1a99020-fdab-4eff-93ce-5e78c6ef2cc6" providerId="ADAL" clId="{E8F98C8B-0C62-DA47-80F0-ADB01262A377}" dt="2024-10-10T12:51:56.688" v="116" actId="11529"/>
            <ac:spMkLst>
              <pc:docMk/>
              <pc:sldMasterMk cId="377789142" sldId="2147483648"/>
              <pc:sldLayoutMk cId="2616221333" sldId="2147483650"/>
              <ac:spMk id="8" creationId="{4301536D-23CE-B262-E245-87A19E80649D}"/>
            </ac:spMkLst>
          </pc:spChg>
          <pc:spChg chg="add mod">
            <ac:chgData name="Leonardo De Laurentiis" userId="c1a99020-fdab-4eff-93ce-5e78c6ef2cc6" providerId="ADAL" clId="{E8F98C8B-0C62-DA47-80F0-ADB01262A377}" dt="2024-10-10T13:00:01.677" v="327" actId="20577"/>
            <ac:spMkLst>
              <pc:docMk/>
              <pc:sldMasterMk cId="377789142" sldId="2147483648"/>
              <pc:sldLayoutMk cId="2616221333" sldId="2147483650"/>
              <ac:spMk id="9" creationId="{15D22E77-BB88-BB89-719C-33CA2DBBCC6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4B40-FAF2-47A6-909D-74442D8755A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04AF7-D462-4231-9311-82AA00B64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B8BD7-8087-16F9-4349-B71F44C24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36"/>
            <a:ext cx="12192000" cy="127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06425F-F3A8-578A-BEAE-DDD12A95E153}"/>
              </a:ext>
            </a:extLst>
          </p:cNvPr>
          <p:cNvSpPr txBox="1"/>
          <p:nvPr userDrawn="1"/>
        </p:nvSpPr>
        <p:spPr>
          <a:xfrm>
            <a:off x="8778239" y="211887"/>
            <a:ext cx="33315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IICWG-DA-12 Workshop 2024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NotesEsa" panose="02000506030000020004" pitchFamily="2" charset="0"/>
              </a:rPr>
              <a:t>05 – 07 November  |  ESA-ESRIN, Frascati (Rome), Italy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25863-A846-CB6E-1D5C-2459B22CD53F}"/>
              </a:ext>
            </a:extLst>
          </p:cNvPr>
          <p:cNvSpPr txBox="1"/>
          <p:nvPr userDrawn="1"/>
        </p:nvSpPr>
        <p:spPr>
          <a:xfrm>
            <a:off x="11605426" y="6371500"/>
            <a:ext cx="4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30F8A7-730A-8E41-90BE-6FEC6BC545B0}" type="slidenum">
              <a:rPr lang="en-IT" smtClean="0"/>
              <a:t>‹#›</a:t>
            </a:fld>
            <a:endParaRPr lang="en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15FCDB-0869-83B4-EB35-7B013C477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09" y="290981"/>
            <a:ext cx="4322880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pPr lvl="0"/>
            <a:r>
              <a:rPr lang="en-GB" dirty="0"/>
              <a:t>Slide Title</a:t>
            </a:r>
            <a:endParaRPr lang="en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BFEFE-42CD-603A-1DD4-53546EFB9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733" y="1485182"/>
            <a:ext cx="11886533" cy="47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Slide Text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5974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48440-54B2-76FD-8619-BD6BB7BC2731}"/>
              </a:ext>
            </a:extLst>
          </p:cNvPr>
          <p:cNvSpPr txBox="1"/>
          <p:nvPr userDrawn="1"/>
        </p:nvSpPr>
        <p:spPr>
          <a:xfrm>
            <a:off x="105769" y="5983549"/>
            <a:ext cx="61644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VH-RODA 2024 Workshop</a:t>
            </a:r>
          </a:p>
          <a:p>
            <a:r>
              <a:rPr lang="en-GB" sz="1800" dirty="0">
                <a:solidFill>
                  <a:schemeClr val="bg1"/>
                </a:solidFill>
                <a:latin typeface="NotesEsa" panose="02000506030000020004" pitchFamily="2" charset="0"/>
              </a:rPr>
              <a:t>02 – 06 December  |  ESA-ESRIN, Frascati (Rome), Italy</a:t>
            </a:r>
          </a:p>
        </p:txBody>
      </p:sp>
      <p:pic>
        <p:nvPicPr>
          <p:cNvPr id="5" name="Picture 4" descr="A planet earth with lights and lines&#10;&#10;Description automatically generated with medium confidence">
            <a:extLst>
              <a:ext uri="{FF2B5EF4-FFF2-40B4-BE49-F238E27FC236}">
                <a16:creationId xmlns:a16="http://schemas.microsoft.com/office/drawing/2014/main" id="{24817ADC-8C75-5231-8213-9E24B04AE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524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447203-A244-A737-248A-3AB1AE863EF2}"/>
              </a:ext>
            </a:extLst>
          </p:cNvPr>
          <p:cNvSpPr txBox="1"/>
          <p:nvPr/>
        </p:nvSpPr>
        <p:spPr>
          <a:xfrm>
            <a:off x="9009888" y="1719072"/>
            <a:ext cx="20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1AAF-4F6D-775B-7696-CB3CD3A564B7}"/>
              </a:ext>
            </a:extLst>
          </p:cNvPr>
          <p:cNvSpPr txBox="1"/>
          <p:nvPr/>
        </p:nvSpPr>
        <p:spPr>
          <a:xfrm>
            <a:off x="9009888" y="2474976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Authors and co-authors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36203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140832-AADC-D36B-1F4A-74435ADDB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9FE5-5551-AC19-DF62-6F2C77B92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9" y="1560981"/>
            <a:ext cx="11886533" cy="471488"/>
          </a:xfrm>
        </p:spPr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44513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NotesEsa</vt:lpstr>
      <vt:lpstr>Office Theme</vt:lpstr>
      <vt:lpstr>PowerPoint Presentation</vt:lpstr>
      <vt:lpstr>PowerPoint Presentation</vt:lpstr>
    </vt:vector>
  </TitlesOfParts>
  <Manager/>
  <Company>ESA 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Lorenza Versace</dc:creator>
  <cp:keywords/>
  <dc:description/>
  <cp:lastModifiedBy>Francesca Romana Cupellini</cp:lastModifiedBy>
  <cp:revision>12</cp:revision>
  <dcterms:created xsi:type="dcterms:W3CDTF">2023-10-18T07:16:09Z</dcterms:created>
  <dcterms:modified xsi:type="dcterms:W3CDTF">2024-10-10T13:35:34Z</dcterms:modified>
  <cp:category/>
</cp:coreProperties>
</file>