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lanet">
            <a:extLst>
              <a:ext uri="{FF2B5EF4-FFF2-40B4-BE49-F238E27FC236}">
                <a16:creationId xmlns:a16="http://schemas.microsoft.com/office/drawing/2014/main" id="{0D574698-A688-4B7B-6E60-B9D865EB3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1AC62-AEEA-6EBC-B72E-12D8D8C98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967" y="4346404"/>
            <a:ext cx="11012001" cy="9364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6C1F-E497-785B-47F4-5FA01F7094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376" y="5504663"/>
            <a:ext cx="10896591" cy="6298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562F-5099-DD84-026E-716972A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2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15AD-FBDC-DF29-7EFC-DCDDE93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21CE4-9414-A11E-839E-32B9C9C5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8230-4B4A-47D1-7259-4854FE59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1BA2-552C-6BD1-D167-7176D9AA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7E05-3B26-5DE7-4251-72DCDBB7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2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796E6-A9DF-50A1-F980-460F1CB17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7C80A-6BBD-1779-A5BE-6508F4A8D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200B2-8C9B-EA30-D7F8-6CF7FAA4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6F53-48B7-1834-3829-1F542EE2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98AA-94D5-C5E0-5FA2-692E218E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planet&#10;&#10;Description automatically generated">
            <a:extLst>
              <a:ext uri="{FF2B5EF4-FFF2-40B4-BE49-F238E27FC236}">
                <a16:creationId xmlns:a16="http://schemas.microsoft.com/office/drawing/2014/main" id="{2978753A-B13A-7D04-89D1-3C3C41F37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E95A-04C3-C9D7-4464-1DE8893D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4" y="108992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1251A-FEB7-6C6A-1893-C9B0728E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2592279"/>
            <a:ext cx="10421645" cy="3425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61E8-8EAD-7397-2D87-E68EC70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A59E-B23A-CF57-92FD-E85BBED8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FC0C-FA6B-97F8-7CFF-B180EEE5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FDC68-C915-C5BB-7CFB-CF0D06321DAA}"/>
              </a:ext>
            </a:extLst>
          </p:cNvPr>
          <p:cNvSpPr txBox="1"/>
          <p:nvPr userDrawn="1"/>
        </p:nvSpPr>
        <p:spPr>
          <a:xfrm>
            <a:off x="299250" y="136525"/>
            <a:ext cx="87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Cryo2ice Symposium 2024</a:t>
            </a:r>
          </a:p>
        </p:txBody>
      </p:sp>
    </p:spTree>
    <p:extLst>
      <p:ext uri="{BB962C8B-B14F-4D97-AF65-F5344CB8AC3E}">
        <p14:creationId xmlns:p14="http://schemas.microsoft.com/office/powerpoint/2010/main" val="12514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E1CE-972D-9EF1-3695-F31562A8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E3994-9583-CDFB-3C27-540D98E24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BC42-CAFD-D33B-76AC-E8A431F5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9E6D-4DFE-75DA-B371-DEB67D4C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B1159-A198-49B5-86AD-89550359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0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67D8-A9F8-ACFA-CD83-B5D2F64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463E-358B-2B64-1510-E34AE5539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3D5A-8ADD-812A-1A07-8871DF387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48446-1840-1E2F-A9AD-C129C10A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C649A-4F34-D84C-EA2D-61D4EE8A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DF962-B01C-8904-0BAC-DADAE6D8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33AE-0E29-A725-0648-68A1151D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46CBE-D207-48E4-AC09-C37BCABF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30B37-5EC9-543A-76BE-5721FDA7F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D5FC6-EE4D-ABE1-3CF6-61B8F3A0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6D695-D7B9-A17B-77A1-2097139DD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9C3B2-B95B-EE8A-0AC0-97A7D70E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3DA2C-C56C-FE70-C064-96CAA0A0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5628-6374-8B88-C850-98A531EA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241F-B969-CAB0-4E95-03082D19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BC51-2D41-247D-C921-84815C6B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7DC77-894A-B116-7E07-DA665EA0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CF96-0E02-E4CD-1017-A0C7449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EE431-1AFE-AD63-872E-4F8D2630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458D8-3106-9D70-80B3-49C2C674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7534F-ACF2-3DE4-3568-5A044D88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2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4B75-9D9C-53FE-18D0-BE061BD5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7AF1-3013-B0C6-33E4-D7FDE27D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6D279-4B11-529C-13D3-807914B5C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57DDA-0123-1A05-40D3-C19E6989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B4C82-D70B-4D9C-A0C9-669B0F5F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30C5-DFC9-A85B-5C9A-18517CED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F3D-3141-1A1D-F644-FE8C3D7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59E70-8C10-6CAD-1D7A-18C1430B6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19DAC-21B9-22E5-F3EA-62281D32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63C21-2543-CFD7-4507-BCA56EEC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D6BD2-BDF3-DFEE-AC7E-20F20952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6920-4332-1BC1-BDB3-F9437884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54B9A-1FD8-78E9-377D-1135C39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0CB90-CC2C-3A85-A1F5-2CE06CB20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89EE-C511-95AC-D4DA-F8502364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5349F-551A-45EB-9E7D-FDA8634FC08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7263-2328-8DEB-D47F-DCA9FFC4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C4B8-CF58-1EE4-04D8-6004D9FE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1E05-389E-BA65-5E76-30F71745B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09D8-56AD-CE3D-86C1-6E7ECCCBC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9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0F99-CA39-704B-17A8-2E7DAA4A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B544-E5EC-A899-AA5B-B7555204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Corona</dc:creator>
  <cp:lastModifiedBy>Matteo Corona</cp:lastModifiedBy>
  <cp:revision>1</cp:revision>
  <dcterms:created xsi:type="dcterms:W3CDTF">2024-07-03T07:23:40Z</dcterms:created>
  <dcterms:modified xsi:type="dcterms:W3CDTF">2024-07-03T07:30:03Z</dcterms:modified>
</cp:coreProperties>
</file>