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24000" cy="20104100"/>
  <p:notesSz cx="142240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316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219989" cy="21727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8709155"/>
            <a:ext cx="14219989" cy="13949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711167" y="1012148"/>
            <a:ext cx="349250" cy="428625"/>
          </a:xfrm>
          <a:custGeom>
            <a:avLst/>
            <a:gdLst/>
            <a:ahLst/>
            <a:cxnLst/>
            <a:rect l="l" t="t" r="r" b="b"/>
            <a:pathLst>
              <a:path w="349250" h="428625">
                <a:moveTo>
                  <a:pt x="188948" y="0"/>
                </a:moveTo>
                <a:lnTo>
                  <a:pt x="133017" y="1784"/>
                </a:lnTo>
                <a:lnTo>
                  <a:pt x="65313" y="26184"/>
                </a:lnTo>
                <a:lnTo>
                  <a:pt x="35662" y="51751"/>
                </a:lnTo>
                <a:lnTo>
                  <a:pt x="15276" y="87703"/>
                </a:lnTo>
                <a:lnTo>
                  <a:pt x="8817" y="125377"/>
                </a:lnTo>
                <a:lnTo>
                  <a:pt x="13065" y="159635"/>
                </a:lnTo>
                <a:lnTo>
                  <a:pt x="47051" y="211284"/>
                </a:lnTo>
                <a:lnTo>
                  <a:pt x="82413" y="230510"/>
                </a:lnTo>
                <a:lnTo>
                  <a:pt x="123490" y="243423"/>
                </a:lnTo>
                <a:lnTo>
                  <a:pt x="162840" y="251750"/>
                </a:lnTo>
                <a:lnTo>
                  <a:pt x="193018" y="257220"/>
                </a:lnTo>
                <a:lnTo>
                  <a:pt x="218809" y="262917"/>
                </a:lnTo>
                <a:lnTo>
                  <a:pt x="238879" y="271173"/>
                </a:lnTo>
                <a:lnTo>
                  <a:pt x="251100" y="285466"/>
                </a:lnTo>
                <a:lnTo>
                  <a:pt x="253347" y="309275"/>
                </a:lnTo>
                <a:lnTo>
                  <a:pt x="239798" y="334996"/>
                </a:lnTo>
                <a:lnTo>
                  <a:pt x="211495" y="349929"/>
                </a:lnTo>
                <a:lnTo>
                  <a:pt x="176087" y="354466"/>
                </a:lnTo>
                <a:lnTo>
                  <a:pt x="141225" y="348996"/>
                </a:lnTo>
                <a:lnTo>
                  <a:pt x="121477" y="338999"/>
                </a:lnTo>
                <a:lnTo>
                  <a:pt x="107288" y="324120"/>
                </a:lnTo>
                <a:lnTo>
                  <a:pt x="97705" y="304907"/>
                </a:lnTo>
                <a:lnTo>
                  <a:pt x="91782" y="281908"/>
                </a:lnTo>
                <a:lnTo>
                  <a:pt x="0" y="281908"/>
                </a:lnTo>
                <a:lnTo>
                  <a:pt x="15562" y="342991"/>
                </a:lnTo>
                <a:lnTo>
                  <a:pt x="49986" y="387929"/>
                </a:lnTo>
                <a:lnTo>
                  <a:pt x="109923" y="419445"/>
                </a:lnTo>
                <a:lnTo>
                  <a:pt x="178619" y="428472"/>
                </a:lnTo>
                <a:lnTo>
                  <a:pt x="224620" y="425138"/>
                </a:lnTo>
                <a:lnTo>
                  <a:pt x="265535" y="414232"/>
                </a:lnTo>
                <a:lnTo>
                  <a:pt x="300433" y="394402"/>
                </a:lnTo>
                <a:lnTo>
                  <a:pt x="328386" y="364296"/>
                </a:lnTo>
                <a:lnTo>
                  <a:pt x="348695" y="307273"/>
                </a:lnTo>
                <a:lnTo>
                  <a:pt x="348129" y="269430"/>
                </a:lnTo>
                <a:lnTo>
                  <a:pt x="334244" y="230133"/>
                </a:lnTo>
                <a:lnTo>
                  <a:pt x="275406" y="185096"/>
                </a:lnTo>
                <a:lnTo>
                  <a:pt x="236276" y="174169"/>
                </a:lnTo>
                <a:lnTo>
                  <a:pt x="195386" y="166553"/>
                </a:lnTo>
                <a:lnTo>
                  <a:pt x="170269" y="162368"/>
                </a:lnTo>
                <a:lnTo>
                  <a:pt x="144998" y="157450"/>
                </a:lnTo>
                <a:lnTo>
                  <a:pt x="123144" y="150023"/>
                </a:lnTo>
                <a:lnTo>
                  <a:pt x="108281" y="138309"/>
                </a:lnTo>
                <a:lnTo>
                  <a:pt x="101518" y="115059"/>
                </a:lnTo>
                <a:lnTo>
                  <a:pt x="111517" y="92424"/>
                </a:lnTo>
                <a:lnTo>
                  <a:pt x="137844" y="75953"/>
                </a:lnTo>
                <a:lnTo>
                  <a:pt x="180068" y="71198"/>
                </a:lnTo>
                <a:lnTo>
                  <a:pt x="216273" y="80818"/>
                </a:lnTo>
                <a:lnTo>
                  <a:pt x="237118" y="99875"/>
                </a:lnTo>
                <a:lnTo>
                  <a:pt x="246797" y="121664"/>
                </a:lnTo>
                <a:lnTo>
                  <a:pt x="249506" y="139478"/>
                </a:lnTo>
                <a:lnTo>
                  <a:pt x="336612" y="139478"/>
                </a:lnTo>
                <a:lnTo>
                  <a:pt x="327932" y="89164"/>
                </a:lnTo>
                <a:lnTo>
                  <a:pt x="302463" y="47672"/>
                </a:lnTo>
                <a:lnTo>
                  <a:pt x="237162" y="9707"/>
                </a:lnTo>
                <a:lnTo>
                  <a:pt x="188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269793" y="1011074"/>
            <a:ext cx="394335" cy="428625"/>
          </a:xfrm>
          <a:custGeom>
            <a:avLst/>
            <a:gdLst/>
            <a:ahLst/>
            <a:cxnLst/>
            <a:rect l="l" t="t" r="r" b="b"/>
            <a:pathLst>
              <a:path w="394334" h="428625">
                <a:moveTo>
                  <a:pt x="212900" y="0"/>
                </a:moveTo>
                <a:lnTo>
                  <a:pt x="163571" y="1644"/>
                </a:lnTo>
                <a:lnTo>
                  <a:pt x="108615" y="18970"/>
                </a:lnTo>
                <a:lnTo>
                  <a:pt x="67463" y="47759"/>
                </a:lnTo>
                <a:lnTo>
                  <a:pt x="38186" y="83045"/>
                </a:lnTo>
                <a:lnTo>
                  <a:pt x="18853" y="119862"/>
                </a:lnTo>
                <a:lnTo>
                  <a:pt x="2310" y="178229"/>
                </a:lnTo>
                <a:lnTo>
                  <a:pt x="0" y="217529"/>
                </a:lnTo>
                <a:lnTo>
                  <a:pt x="5014" y="261548"/>
                </a:lnTo>
                <a:lnTo>
                  <a:pt x="19381" y="306904"/>
                </a:lnTo>
                <a:lnTo>
                  <a:pt x="45127" y="350217"/>
                </a:lnTo>
                <a:lnTo>
                  <a:pt x="84279" y="388104"/>
                </a:lnTo>
                <a:lnTo>
                  <a:pt x="138864" y="417184"/>
                </a:lnTo>
                <a:lnTo>
                  <a:pt x="185340" y="428172"/>
                </a:lnTo>
                <a:lnTo>
                  <a:pt x="234478" y="427470"/>
                </a:lnTo>
                <a:lnTo>
                  <a:pt x="283180" y="414855"/>
                </a:lnTo>
                <a:lnTo>
                  <a:pt x="328346" y="390103"/>
                </a:lnTo>
                <a:lnTo>
                  <a:pt x="372336" y="338887"/>
                </a:lnTo>
                <a:lnTo>
                  <a:pt x="394252" y="280611"/>
                </a:lnTo>
                <a:lnTo>
                  <a:pt x="289503" y="280611"/>
                </a:lnTo>
                <a:lnTo>
                  <a:pt x="285887" y="291950"/>
                </a:lnTo>
                <a:lnTo>
                  <a:pt x="279947" y="304170"/>
                </a:lnTo>
                <a:lnTo>
                  <a:pt x="271137" y="316385"/>
                </a:lnTo>
                <a:lnTo>
                  <a:pt x="258908" y="327710"/>
                </a:lnTo>
                <a:lnTo>
                  <a:pt x="226525" y="342034"/>
                </a:lnTo>
                <a:lnTo>
                  <a:pt x="195035" y="342568"/>
                </a:lnTo>
                <a:lnTo>
                  <a:pt x="167522" y="334494"/>
                </a:lnTo>
                <a:lnTo>
                  <a:pt x="126857" y="302456"/>
                </a:lnTo>
                <a:lnTo>
                  <a:pt x="105858" y="243721"/>
                </a:lnTo>
                <a:lnTo>
                  <a:pt x="103522" y="205292"/>
                </a:lnTo>
                <a:lnTo>
                  <a:pt x="109977" y="153899"/>
                </a:lnTo>
                <a:lnTo>
                  <a:pt x="128741" y="115549"/>
                </a:lnTo>
                <a:lnTo>
                  <a:pt x="158912" y="91568"/>
                </a:lnTo>
                <a:lnTo>
                  <a:pt x="199587" y="83280"/>
                </a:lnTo>
                <a:lnTo>
                  <a:pt x="236686" y="91295"/>
                </a:lnTo>
                <a:lnTo>
                  <a:pt x="264434" y="111878"/>
                </a:lnTo>
                <a:lnTo>
                  <a:pt x="281359" y="139837"/>
                </a:lnTo>
                <a:lnTo>
                  <a:pt x="285989" y="169980"/>
                </a:lnTo>
                <a:lnTo>
                  <a:pt x="137654" y="169980"/>
                </a:lnTo>
                <a:lnTo>
                  <a:pt x="137654" y="244136"/>
                </a:lnTo>
                <a:lnTo>
                  <a:pt x="394252" y="244136"/>
                </a:lnTo>
                <a:lnTo>
                  <a:pt x="392260" y="191255"/>
                </a:lnTo>
                <a:lnTo>
                  <a:pt x="379137" y="139982"/>
                </a:lnTo>
                <a:lnTo>
                  <a:pt x="358271" y="94293"/>
                </a:lnTo>
                <a:lnTo>
                  <a:pt x="333046" y="58161"/>
                </a:lnTo>
                <a:lnTo>
                  <a:pt x="300162" y="29816"/>
                </a:lnTo>
                <a:lnTo>
                  <a:pt x="259272" y="9910"/>
                </a:lnTo>
                <a:lnTo>
                  <a:pt x="21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104739" y="1010035"/>
            <a:ext cx="380365" cy="428625"/>
          </a:xfrm>
          <a:custGeom>
            <a:avLst/>
            <a:gdLst/>
            <a:ahLst/>
            <a:cxnLst/>
            <a:rect l="l" t="t" r="r" b="b"/>
            <a:pathLst>
              <a:path w="380365" h="428625">
                <a:moveTo>
                  <a:pt x="353123" y="75104"/>
                </a:moveTo>
                <a:lnTo>
                  <a:pt x="190044" y="75104"/>
                </a:lnTo>
                <a:lnTo>
                  <a:pt x="220037" y="79256"/>
                </a:lnTo>
                <a:lnTo>
                  <a:pt x="244074" y="91197"/>
                </a:lnTo>
                <a:lnTo>
                  <a:pt x="258612" y="110158"/>
                </a:lnTo>
                <a:lnTo>
                  <a:pt x="260108" y="135367"/>
                </a:lnTo>
                <a:lnTo>
                  <a:pt x="243835" y="157320"/>
                </a:lnTo>
                <a:lnTo>
                  <a:pt x="212786" y="169558"/>
                </a:lnTo>
                <a:lnTo>
                  <a:pt x="175006" y="175882"/>
                </a:lnTo>
                <a:lnTo>
                  <a:pt x="138537" y="180092"/>
                </a:lnTo>
                <a:lnTo>
                  <a:pt x="97904" y="188879"/>
                </a:lnTo>
                <a:lnTo>
                  <a:pt x="57228" y="206929"/>
                </a:lnTo>
                <a:lnTo>
                  <a:pt x="23067" y="237163"/>
                </a:lnTo>
                <a:lnTo>
                  <a:pt x="1982" y="282498"/>
                </a:lnTo>
                <a:lnTo>
                  <a:pt x="0" y="307453"/>
                </a:lnTo>
                <a:lnTo>
                  <a:pt x="4632" y="337377"/>
                </a:lnTo>
                <a:lnTo>
                  <a:pt x="44345" y="396667"/>
                </a:lnTo>
                <a:lnTo>
                  <a:pt x="90967" y="420952"/>
                </a:lnTo>
                <a:lnTo>
                  <a:pt x="146769" y="428466"/>
                </a:lnTo>
                <a:lnTo>
                  <a:pt x="184889" y="424491"/>
                </a:lnTo>
                <a:lnTo>
                  <a:pt x="218765" y="414041"/>
                </a:lnTo>
                <a:lnTo>
                  <a:pt x="247331" y="399325"/>
                </a:lnTo>
                <a:lnTo>
                  <a:pt x="269521" y="382554"/>
                </a:lnTo>
                <a:lnTo>
                  <a:pt x="370504" y="382554"/>
                </a:lnTo>
                <a:lnTo>
                  <a:pt x="367938" y="363433"/>
                </a:lnTo>
                <a:lnTo>
                  <a:pt x="367488" y="349729"/>
                </a:lnTo>
                <a:lnTo>
                  <a:pt x="185929" y="349729"/>
                </a:lnTo>
                <a:lnTo>
                  <a:pt x="146835" y="347793"/>
                </a:lnTo>
                <a:lnTo>
                  <a:pt x="118910" y="332697"/>
                </a:lnTo>
                <a:lnTo>
                  <a:pt x="106467" y="307543"/>
                </a:lnTo>
                <a:lnTo>
                  <a:pt x="113825" y="275430"/>
                </a:lnTo>
                <a:lnTo>
                  <a:pt x="143247" y="250714"/>
                </a:lnTo>
                <a:lnTo>
                  <a:pt x="186187" y="238932"/>
                </a:lnTo>
                <a:lnTo>
                  <a:pt x="230983" y="229509"/>
                </a:lnTo>
                <a:lnTo>
                  <a:pt x="265972" y="211873"/>
                </a:lnTo>
                <a:lnTo>
                  <a:pt x="367208" y="211873"/>
                </a:lnTo>
                <a:lnTo>
                  <a:pt x="367193" y="188879"/>
                </a:lnTo>
                <a:lnTo>
                  <a:pt x="366752" y="170635"/>
                </a:lnTo>
                <a:lnTo>
                  <a:pt x="365305" y="145590"/>
                </a:lnTo>
                <a:lnTo>
                  <a:pt x="362752" y="118375"/>
                </a:lnTo>
                <a:lnTo>
                  <a:pt x="358977" y="92987"/>
                </a:lnTo>
                <a:lnTo>
                  <a:pt x="353123" y="75104"/>
                </a:lnTo>
                <a:close/>
              </a:path>
              <a:path w="380365" h="428625">
                <a:moveTo>
                  <a:pt x="370504" y="382554"/>
                </a:moveTo>
                <a:lnTo>
                  <a:pt x="269521" y="382554"/>
                </a:lnTo>
                <a:lnTo>
                  <a:pt x="271186" y="389539"/>
                </a:lnTo>
                <a:lnTo>
                  <a:pt x="274070" y="399616"/>
                </a:lnTo>
                <a:lnTo>
                  <a:pt x="277621" y="409698"/>
                </a:lnTo>
                <a:lnTo>
                  <a:pt x="281290" y="416697"/>
                </a:lnTo>
                <a:lnTo>
                  <a:pt x="380152" y="416697"/>
                </a:lnTo>
                <a:lnTo>
                  <a:pt x="371670" y="391240"/>
                </a:lnTo>
                <a:lnTo>
                  <a:pt x="370504" y="382554"/>
                </a:lnTo>
                <a:close/>
              </a:path>
              <a:path w="380365" h="428625">
                <a:moveTo>
                  <a:pt x="367208" y="211873"/>
                </a:moveTo>
                <a:lnTo>
                  <a:pt x="265972" y="211873"/>
                </a:lnTo>
                <a:lnTo>
                  <a:pt x="266051" y="237163"/>
                </a:lnTo>
                <a:lnTo>
                  <a:pt x="265952" y="253408"/>
                </a:lnTo>
                <a:lnTo>
                  <a:pt x="261248" y="301353"/>
                </a:lnTo>
                <a:lnTo>
                  <a:pt x="236772" y="332607"/>
                </a:lnTo>
                <a:lnTo>
                  <a:pt x="185929" y="349729"/>
                </a:lnTo>
                <a:lnTo>
                  <a:pt x="367488" y="349729"/>
                </a:lnTo>
                <a:lnTo>
                  <a:pt x="367082" y="337377"/>
                </a:lnTo>
                <a:lnTo>
                  <a:pt x="367208" y="211873"/>
                </a:lnTo>
                <a:close/>
              </a:path>
              <a:path w="380365" h="428625">
                <a:moveTo>
                  <a:pt x="190313" y="0"/>
                </a:moveTo>
                <a:lnTo>
                  <a:pt x="151104" y="2537"/>
                </a:lnTo>
                <a:lnTo>
                  <a:pt x="113304" y="11231"/>
                </a:lnTo>
                <a:lnTo>
                  <a:pt x="51550" y="53588"/>
                </a:lnTo>
                <a:lnTo>
                  <a:pt x="32404" y="90499"/>
                </a:lnTo>
                <a:lnTo>
                  <a:pt x="24285" y="140062"/>
                </a:lnTo>
                <a:lnTo>
                  <a:pt x="118435" y="140062"/>
                </a:lnTo>
                <a:lnTo>
                  <a:pt x="123533" y="112684"/>
                </a:lnTo>
                <a:lnTo>
                  <a:pt x="137996" y="92269"/>
                </a:lnTo>
                <a:lnTo>
                  <a:pt x="160581" y="79511"/>
                </a:lnTo>
                <a:lnTo>
                  <a:pt x="190044" y="75104"/>
                </a:lnTo>
                <a:lnTo>
                  <a:pt x="353123" y="75104"/>
                </a:lnTo>
                <a:lnTo>
                  <a:pt x="352956" y="74594"/>
                </a:lnTo>
                <a:lnTo>
                  <a:pt x="323162" y="34977"/>
                </a:lnTo>
                <a:lnTo>
                  <a:pt x="275769" y="9137"/>
                </a:lnTo>
                <a:lnTo>
                  <a:pt x="224739" y="696"/>
                </a:lnTo>
                <a:lnTo>
                  <a:pt x="190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425956" y="843344"/>
            <a:ext cx="741045" cy="741045"/>
          </a:xfrm>
          <a:custGeom>
            <a:avLst/>
            <a:gdLst/>
            <a:ahLst/>
            <a:cxnLst/>
            <a:rect l="l" t="t" r="r" b="b"/>
            <a:pathLst>
              <a:path w="741045" h="741044">
                <a:moveTo>
                  <a:pt x="370340" y="0"/>
                </a:moveTo>
                <a:lnTo>
                  <a:pt x="325638" y="2710"/>
                </a:lnTo>
                <a:lnTo>
                  <a:pt x="282086" y="10712"/>
                </a:lnTo>
                <a:lnTo>
                  <a:pt x="240106" y="23752"/>
                </a:lnTo>
                <a:lnTo>
                  <a:pt x="200120" y="41581"/>
                </a:lnTo>
                <a:lnTo>
                  <a:pt x="162549" y="63947"/>
                </a:lnTo>
                <a:lnTo>
                  <a:pt x="127816" y="90600"/>
                </a:lnTo>
                <a:lnTo>
                  <a:pt x="96340" y="121288"/>
                </a:lnTo>
                <a:lnTo>
                  <a:pt x="68545" y="155760"/>
                </a:lnTo>
                <a:lnTo>
                  <a:pt x="44851" y="193766"/>
                </a:lnTo>
                <a:lnTo>
                  <a:pt x="25681" y="235054"/>
                </a:lnTo>
                <a:lnTo>
                  <a:pt x="11456" y="279373"/>
                </a:lnTo>
                <a:lnTo>
                  <a:pt x="2832" y="325112"/>
                </a:lnTo>
                <a:lnTo>
                  <a:pt x="0" y="370544"/>
                </a:lnTo>
                <a:lnTo>
                  <a:pt x="2709" y="415248"/>
                </a:lnTo>
                <a:lnTo>
                  <a:pt x="10708" y="458802"/>
                </a:lnTo>
                <a:lnTo>
                  <a:pt x="23747" y="500784"/>
                </a:lnTo>
                <a:lnTo>
                  <a:pt x="41574" y="540772"/>
                </a:lnTo>
                <a:lnTo>
                  <a:pt x="63939" y="578345"/>
                </a:lnTo>
                <a:lnTo>
                  <a:pt x="90591" y="613080"/>
                </a:lnTo>
                <a:lnTo>
                  <a:pt x="121278" y="644555"/>
                </a:lnTo>
                <a:lnTo>
                  <a:pt x="155750" y="672349"/>
                </a:lnTo>
                <a:lnTo>
                  <a:pt x="193755" y="696041"/>
                </a:lnTo>
                <a:lnTo>
                  <a:pt x="235044" y="715207"/>
                </a:lnTo>
                <a:lnTo>
                  <a:pt x="279364" y="729426"/>
                </a:lnTo>
                <a:lnTo>
                  <a:pt x="326522" y="738226"/>
                </a:lnTo>
                <a:lnTo>
                  <a:pt x="373339" y="740877"/>
                </a:lnTo>
                <a:lnTo>
                  <a:pt x="419352" y="737654"/>
                </a:lnTo>
                <a:lnTo>
                  <a:pt x="464100" y="728832"/>
                </a:lnTo>
                <a:lnTo>
                  <a:pt x="507120" y="714687"/>
                </a:lnTo>
                <a:lnTo>
                  <a:pt x="547952" y="695492"/>
                </a:lnTo>
                <a:lnTo>
                  <a:pt x="586132" y="671522"/>
                </a:lnTo>
                <a:lnTo>
                  <a:pt x="621199" y="643054"/>
                </a:lnTo>
                <a:lnTo>
                  <a:pt x="643144" y="620271"/>
                </a:lnTo>
                <a:lnTo>
                  <a:pt x="584125" y="620271"/>
                </a:lnTo>
                <a:lnTo>
                  <a:pt x="545982" y="616960"/>
                </a:lnTo>
                <a:lnTo>
                  <a:pt x="505578" y="606579"/>
                </a:lnTo>
                <a:lnTo>
                  <a:pt x="454919" y="583994"/>
                </a:lnTo>
                <a:lnTo>
                  <a:pt x="413809" y="555422"/>
                </a:lnTo>
                <a:lnTo>
                  <a:pt x="381724" y="522039"/>
                </a:lnTo>
                <a:lnTo>
                  <a:pt x="358142" y="485023"/>
                </a:lnTo>
                <a:lnTo>
                  <a:pt x="342540" y="445551"/>
                </a:lnTo>
                <a:lnTo>
                  <a:pt x="336841" y="417037"/>
                </a:lnTo>
                <a:lnTo>
                  <a:pt x="177770" y="417037"/>
                </a:lnTo>
                <a:lnTo>
                  <a:pt x="161324" y="413717"/>
                </a:lnTo>
                <a:lnTo>
                  <a:pt x="147895" y="404663"/>
                </a:lnTo>
                <a:lnTo>
                  <a:pt x="138840" y="391234"/>
                </a:lnTo>
                <a:lnTo>
                  <a:pt x="135520" y="374788"/>
                </a:lnTo>
                <a:lnTo>
                  <a:pt x="138840" y="358341"/>
                </a:lnTo>
                <a:lnTo>
                  <a:pt x="147895" y="344910"/>
                </a:lnTo>
                <a:lnTo>
                  <a:pt x="161324" y="335853"/>
                </a:lnTo>
                <a:lnTo>
                  <a:pt x="177770" y="332532"/>
                </a:lnTo>
                <a:lnTo>
                  <a:pt x="337291" y="332532"/>
                </a:lnTo>
                <a:lnTo>
                  <a:pt x="338386" y="324162"/>
                </a:lnTo>
                <a:lnTo>
                  <a:pt x="349476" y="286632"/>
                </a:lnTo>
                <a:lnTo>
                  <a:pt x="369625" y="248948"/>
                </a:lnTo>
                <a:lnTo>
                  <a:pt x="397775" y="217429"/>
                </a:lnTo>
                <a:lnTo>
                  <a:pt x="432187" y="192838"/>
                </a:lnTo>
                <a:lnTo>
                  <a:pt x="471122" y="175940"/>
                </a:lnTo>
                <a:lnTo>
                  <a:pt x="512842" y="167499"/>
                </a:lnTo>
                <a:lnTo>
                  <a:pt x="679332" y="167499"/>
                </a:lnTo>
                <a:lnTo>
                  <a:pt x="664311" y="145016"/>
                </a:lnTo>
                <a:lnTo>
                  <a:pt x="632507" y="108664"/>
                </a:lnTo>
                <a:lnTo>
                  <a:pt x="595990" y="76568"/>
                </a:lnTo>
                <a:lnTo>
                  <a:pt x="555094" y="49292"/>
                </a:lnTo>
                <a:lnTo>
                  <a:pt x="510155" y="27399"/>
                </a:lnTo>
                <a:lnTo>
                  <a:pt x="461509" y="11453"/>
                </a:lnTo>
                <a:lnTo>
                  <a:pt x="415771" y="2830"/>
                </a:lnTo>
                <a:lnTo>
                  <a:pt x="370340" y="0"/>
                </a:lnTo>
                <a:close/>
              </a:path>
              <a:path w="741045" h="741044">
                <a:moveTo>
                  <a:pt x="652691" y="610361"/>
                </a:moveTo>
                <a:lnTo>
                  <a:pt x="619772" y="617681"/>
                </a:lnTo>
                <a:lnTo>
                  <a:pt x="584125" y="620271"/>
                </a:lnTo>
                <a:lnTo>
                  <a:pt x="643144" y="620271"/>
                </a:lnTo>
                <a:lnTo>
                  <a:pt x="652691" y="610361"/>
                </a:lnTo>
                <a:close/>
              </a:path>
              <a:path w="741045" h="741044">
                <a:moveTo>
                  <a:pt x="541220" y="251648"/>
                </a:moveTo>
                <a:lnTo>
                  <a:pt x="485977" y="262910"/>
                </a:lnTo>
                <a:lnTo>
                  <a:pt x="441415" y="330832"/>
                </a:lnTo>
                <a:lnTo>
                  <a:pt x="434208" y="381301"/>
                </a:lnTo>
                <a:lnTo>
                  <a:pt x="441443" y="434431"/>
                </a:lnTo>
                <a:lnTo>
                  <a:pt x="464296" y="479139"/>
                </a:lnTo>
                <a:lnTo>
                  <a:pt x="498926" y="509411"/>
                </a:lnTo>
                <a:lnTo>
                  <a:pt x="541107" y="526589"/>
                </a:lnTo>
                <a:lnTo>
                  <a:pt x="586611" y="532017"/>
                </a:lnTo>
                <a:lnTo>
                  <a:pt x="636579" y="524864"/>
                </a:lnTo>
                <a:lnTo>
                  <a:pt x="679056" y="504113"/>
                </a:lnTo>
                <a:lnTo>
                  <a:pt x="711976" y="470829"/>
                </a:lnTo>
                <a:lnTo>
                  <a:pt x="733275" y="426073"/>
                </a:lnTo>
                <a:lnTo>
                  <a:pt x="735235" y="411866"/>
                </a:lnTo>
                <a:lnTo>
                  <a:pt x="468774" y="411866"/>
                </a:lnTo>
                <a:lnTo>
                  <a:pt x="468774" y="337710"/>
                </a:lnTo>
                <a:lnTo>
                  <a:pt x="618953" y="337710"/>
                </a:lnTo>
                <a:lnTo>
                  <a:pt x="620983" y="320562"/>
                </a:lnTo>
                <a:lnTo>
                  <a:pt x="619494" y="308970"/>
                </a:lnTo>
                <a:lnTo>
                  <a:pt x="612534" y="297643"/>
                </a:lnTo>
                <a:lnTo>
                  <a:pt x="598153" y="281294"/>
                </a:lnTo>
                <a:lnTo>
                  <a:pt x="570936" y="260437"/>
                </a:lnTo>
                <a:lnTo>
                  <a:pt x="541220" y="251648"/>
                </a:lnTo>
                <a:close/>
              </a:path>
              <a:path w="741045" h="741044">
                <a:moveTo>
                  <a:pt x="337291" y="332532"/>
                </a:moveTo>
                <a:lnTo>
                  <a:pt x="177770" y="332532"/>
                </a:lnTo>
                <a:lnTo>
                  <a:pt x="194217" y="335853"/>
                </a:lnTo>
                <a:lnTo>
                  <a:pt x="207648" y="344910"/>
                </a:lnTo>
                <a:lnTo>
                  <a:pt x="216704" y="358341"/>
                </a:lnTo>
                <a:lnTo>
                  <a:pt x="220025" y="374788"/>
                </a:lnTo>
                <a:lnTo>
                  <a:pt x="216704" y="391234"/>
                </a:lnTo>
                <a:lnTo>
                  <a:pt x="207648" y="404663"/>
                </a:lnTo>
                <a:lnTo>
                  <a:pt x="194217" y="413717"/>
                </a:lnTo>
                <a:lnTo>
                  <a:pt x="177770" y="417037"/>
                </a:lnTo>
                <a:lnTo>
                  <a:pt x="336841" y="417037"/>
                </a:lnTo>
                <a:lnTo>
                  <a:pt x="334395" y="404798"/>
                </a:lnTo>
                <a:lnTo>
                  <a:pt x="333184" y="363943"/>
                </a:lnTo>
                <a:lnTo>
                  <a:pt x="337291" y="332532"/>
                </a:lnTo>
                <a:close/>
              </a:path>
              <a:path w="741045" h="741044">
                <a:moveTo>
                  <a:pt x="679332" y="167499"/>
                </a:moveTo>
                <a:lnTo>
                  <a:pt x="512842" y="167499"/>
                </a:lnTo>
                <a:lnTo>
                  <a:pt x="555606" y="168279"/>
                </a:lnTo>
                <a:lnTo>
                  <a:pt x="597676" y="179044"/>
                </a:lnTo>
                <a:lnTo>
                  <a:pt x="637313" y="200559"/>
                </a:lnTo>
                <a:lnTo>
                  <a:pt x="694000" y="264125"/>
                </a:lnTo>
                <a:lnTo>
                  <a:pt x="720285" y="333368"/>
                </a:lnTo>
                <a:lnTo>
                  <a:pt x="727642" y="389032"/>
                </a:lnTo>
                <a:lnTo>
                  <a:pt x="727544" y="411866"/>
                </a:lnTo>
                <a:lnTo>
                  <a:pt x="735235" y="411866"/>
                </a:lnTo>
                <a:lnTo>
                  <a:pt x="740888" y="370911"/>
                </a:lnTo>
                <a:lnTo>
                  <a:pt x="737683" y="321724"/>
                </a:lnTo>
                <a:lnTo>
                  <a:pt x="728087" y="273979"/>
                </a:lnTo>
                <a:lnTo>
                  <a:pt x="712437" y="228236"/>
                </a:lnTo>
                <a:lnTo>
                  <a:pt x="691066" y="185061"/>
                </a:lnTo>
                <a:lnTo>
                  <a:pt x="679332" y="167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08090" y="881144"/>
            <a:ext cx="1612900" cy="974090"/>
          </a:xfrm>
          <a:custGeom>
            <a:avLst/>
            <a:gdLst/>
            <a:ahLst/>
            <a:cxnLst/>
            <a:rect l="l" t="t" r="r" b="b"/>
            <a:pathLst>
              <a:path w="1612900" h="974089">
                <a:moveTo>
                  <a:pt x="524787" y="545974"/>
                </a:moveTo>
                <a:lnTo>
                  <a:pt x="451615" y="545974"/>
                </a:lnTo>
                <a:lnTo>
                  <a:pt x="468308" y="558359"/>
                </a:lnTo>
                <a:lnTo>
                  <a:pt x="484540" y="571211"/>
                </a:lnTo>
                <a:lnTo>
                  <a:pt x="500300" y="584458"/>
                </a:lnTo>
                <a:lnTo>
                  <a:pt x="515577" y="598030"/>
                </a:lnTo>
                <a:lnTo>
                  <a:pt x="476280" y="629997"/>
                </a:lnTo>
                <a:lnTo>
                  <a:pt x="438148" y="663298"/>
                </a:lnTo>
                <a:lnTo>
                  <a:pt x="401217" y="697899"/>
                </a:lnTo>
                <a:lnTo>
                  <a:pt x="365521" y="733764"/>
                </a:lnTo>
                <a:lnTo>
                  <a:pt x="331097" y="770858"/>
                </a:lnTo>
                <a:lnTo>
                  <a:pt x="297980" y="809145"/>
                </a:lnTo>
                <a:lnTo>
                  <a:pt x="266206" y="848589"/>
                </a:lnTo>
                <a:lnTo>
                  <a:pt x="235810" y="889157"/>
                </a:lnTo>
                <a:lnTo>
                  <a:pt x="206827" y="930810"/>
                </a:lnTo>
                <a:lnTo>
                  <a:pt x="179293" y="973516"/>
                </a:lnTo>
                <a:lnTo>
                  <a:pt x="183755" y="973516"/>
                </a:lnTo>
                <a:lnTo>
                  <a:pt x="212286" y="939224"/>
                </a:lnTo>
                <a:lnTo>
                  <a:pt x="242894" y="904897"/>
                </a:lnTo>
                <a:lnTo>
                  <a:pt x="275524" y="870605"/>
                </a:lnTo>
                <a:lnTo>
                  <a:pt x="310122" y="836420"/>
                </a:lnTo>
                <a:lnTo>
                  <a:pt x="346634" y="802413"/>
                </a:lnTo>
                <a:lnTo>
                  <a:pt x="385005" y="768654"/>
                </a:lnTo>
                <a:lnTo>
                  <a:pt x="425182" y="735215"/>
                </a:lnTo>
                <a:lnTo>
                  <a:pt x="467111" y="702166"/>
                </a:lnTo>
                <a:lnTo>
                  <a:pt x="510738" y="669579"/>
                </a:lnTo>
                <a:lnTo>
                  <a:pt x="556007" y="637524"/>
                </a:lnTo>
                <a:lnTo>
                  <a:pt x="623591" y="637524"/>
                </a:lnTo>
                <a:lnTo>
                  <a:pt x="614788" y="627083"/>
                </a:lnTo>
                <a:lnTo>
                  <a:pt x="598215" y="609131"/>
                </a:lnTo>
                <a:lnTo>
                  <a:pt x="614537" y="598508"/>
                </a:lnTo>
                <a:lnTo>
                  <a:pt x="631034" y="587970"/>
                </a:lnTo>
                <a:lnTo>
                  <a:pt x="647705" y="577518"/>
                </a:lnTo>
                <a:lnTo>
                  <a:pt x="662196" y="568599"/>
                </a:lnTo>
                <a:lnTo>
                  <a:pt x="554367" y="568599"/>
                </a:lnTo>
                <a:lnTo>
                  <a:pt x="536870" y="554740"/>
                </a:lnTo>
                <a:lnTo>
                  <a:pt x="524787" y="545974"/>
                </a:lnTo>
                <a:close/>
              </a:path>
              <a:path w="1612900" h="974089">
                <a:moveTo>
                  <a:pt x="623591" y="637524"/>
                </a:moveTo>
                <a:lnTo>
                  <a:pt x="556007" y="637524"/>
                </a:lnTo>
                <a:lnTo>
                  <a:pt x="621918" y="713673"/>
                </a:lnTo>
                <a:lnTo>
                  <a:pt x="670995" y="781261"/>
                </a:lnTo>
                <a:lnTo>
                  <a:pt x="701624" y="829630"/>
                </a:lnTo>
                <a:lnTo>
                  <a:pt x="712193" y="848121"/>
                </a:lnTo>
                <a:lnTo>
                  <a:pt x="733485" y="673063"/>
                </a:lnTo>
                <a:lnTo>
                  <a:pt x="650724" y="673063"/>
                </a:lnTo>
                <a:lnTo>
                  <a:pt x="640976" y="659409"/>
                </a:lnTo>
                <a:lnTo>
                  <a:pt x="629020" y="643962"/>
                </a:lnTo>
                <a:lnTo>
                  <a:pt x="623591" y="637524"/>
                </a:lnTo>
                <a:close/>
              </a:path>
              <a:path w="1612900" h="974089">
                <a:moveTo>
                  <a:pt x="746367" y="567150"/>
                </a:moveTo>
                <a:lnTo>
                  <a:pt x="664551" y="567150"/>
                </a:lnTo>
                <a:lnTo>
                  <a:pt x="650724" y="673063"/>
                </a:lnTo>
                <a:lnTo>
                  <a:pt x="733485" y="673063"/>
                </a:lnTo>
                <a:lnTo>
                  <a:pt x="746367" y="567150"/>
                </a:lnTo>
                <a:close/>
              </a:path>
              <a:path w="1612900" h="974089">
                <a:moveTo>
                  <a:pt x="400907" y="610861"/>
                </a:moveTo>
                <a:lnTo>
                  <a:pt x="397400" y="610861"/>
                </a:lnTo>
                <a:lnTo>
                  <a:pt x="395736" y="613318"/>
                </a:lnTo>
                <a:lnTo>
                  <a:pt x="398987" y="613318"/>
                </a:lnTo>
                <a:lnTo>
                  <a:pt x="400907" y="610861"/>
                </a:lnTo>
                <a:close/>
              </a:path>
              <a:path w="1612900" h="974089">
                <a:moveTo>
                  <a:pt x="444501" y="497909"/>
                </a:moveTo>
                <a:lnTo>
                  <a:pt x="370552" y="497909"/>
                </a:lnTo>
                <a:lnTo>
                  <a:pt x="383763" y="504485"/>
                </a:lnTo>
                <a:lnTo>
                  <a:pt x="396723" y="511344"/>
                </a:lnTo>
                <a:lnTo>
                  <a:pt x="432557" y="532857"/>
                </a:lnTo>
                <a:lnTo>
                  <a:pt x="443109" y="539986"/>
                </a:lnTo>
                <a:lnTo>
                  <a:pt x="392581" y="613295"/>
                </a:lnTo>
                <a:lnTo>
                  <a:pt x="395736" y="613295"/>
                </a:lnTo>
                <a:lnTo>
                  <a:pt x="397400" y="610861"/>
                </a:lnTo>
                <a:lnTo>
                  <a:pt x="400907" y="610861"/>
                </a:lnTo>
                <a:lnTo>
                  <a:pt x="451615" y="545974"/>
                </a:lnTo>
                <a:lnTo>
                  <a:pt x="524787" y="545974"/>
                </a:lnTo>
                <a:lnTo>
                  <a:pt x="517994" y="541046"/>
                </a:lnTo>
                <a:lnTo>
                  <a:pt x="497610" y="527600"/>
                </a:lnTo>
                <a:lnTo>
                  <a:pt x="475988" y="514718"/>
                </a:lnTo>
                <a:lnTo>
                  <a:pt x="480783" y="508557"/>
                </a:lnTo>
                <a:lnTo>
                  <a:pt x="464780" y="508557"/>
                </a:lnTo>
                <a:lnTo>
                  <a:pt x="447125" y="499220"/>
                </a:lnTo>
                <a:lnTo>
                  <a:pt x="444501" y="497909"/>
                </a:lnTo>
                <a:close/>
              </a:path>
              <a:path w="1612900" h="974089">
                <a:moveTo>
                  <a:pt x="73404" y="569613"/>
                </a:moveTo>
                <a:lnTo>
                  <a:pt x="67379" y="582539"/>
                </a:lnTo>
                <a:lnTo>
                  <a:pt x="129244" y="592979"/>
                </a:lnTo>
                <a:lnTo>
                  <a:pt x="184274" y="593642"/>
                </a:lnTo>
                <a:lnTo>
                  <a:pt x="232859" y="585889"/>
                </a:lnTo>
                <a:lnTo>
                  <a:pt x="272897" y="571947"/>
                </a:lnTo>
                <a:lnTo>
                  <a:pt x="92994" y="571947"/>
                </a:lnTo>
                <a:lnTo>
                  <a:pt x="73404" y="569613"/>
                </a:lnTo>
                <a:close/>
              </a:path>
              <a:path w="1612900" h="974089">
                <a:moveTo>
                  <a:pt x="1154773" y="428328"/>
                </a:moveTo>
                <a:lnTo>
                  <a:pt x="927532" y="428328"/>
                </a:lnTo>
                <a:lnTo>
                  <a:pt x="810525" y="575847"/>
                </a:lnTo>
                <a:lnTo>
                  <a:pt x="931642" y="575847"/>
                </a:lnTo>
                <a:lnTo>
                  <a:pt x="1038766" y="440741"/>
                </a:lnTo>
                <a:lnTo>
                  <a:pt x="1158015" y="440741"/>
                </a:lnTo>
                <a:lnTo>
                  <a:pt x="1154773" y="428328"/>
                </a:lnTo>
                <a:close/>
              </a:path>
              <a:path w="1612900" h="974089">
                <a:moveTo>
                  <a:pt x="1158015" y="440741"/>
                </a:moveTo>
                <a:lnTo>
                  <a:pt x="1040216" y="440741"/>
                </a:lnTo>
                <a:lnTo>
                  <a:pt x="1066426" y="575847"/>
                </a:lnTo>
                <a:lnTo>
                  <a:pt x="1297805" y="575847"/>
                </a:lnTo>
                <a:lnTo>
                  <a:pt x="1304573" y="564925"/>
                </a:lnTo>
                <a:lnTo>
                  <a:pt x="1190448" y="564925"/>
                </a:lnTo>
                <a:lnTo>
                  <a:pt x="1158015" y="440741"/>
                </a:lnTo>
                <a:close/>
              </a:path>
              <a:path w="1612900" h="974089">
                <a:moveTo>
                  <a:pt x="1593393" y="480879"/>
                </a:moveTo>
                <a:lnTo>
                  <a:pt x="1486851" y="480879"/>
                </a:lnTo>
                <a:lnTo>
                  <a:pt x="1489213" y="575847"/>
                </a:lnTo>
                <a:lnTo>
                  <a:pt x="1596945" y="575847"/>
                </a:lnTo>
                <a:lnTo>
                  <a:pt x="1593393" y="480879"/>
                </a:lnTo>
                <a:close/>
              </a:path>
              <a:path w="1612900" h="974089">
                <a:moveTo>
                  <a:pt x="2749" y="400949"/>
                </a:moveTo>
                <a:lnTo>
                  <a:pt x="0" y="404976"/>
                </a:lnTo>
                <a:lnTo>
                  <a:pt x="34602" y="408749"/>
                </a:lnTo>
                <a:lnTo>
                  <a:pt x="75892" y="414328"/>
                </a:lnTo>
                <a:lnTo>
                  <a:pt x="122415" y="422038"/>
                </a:lnTo>
                <a:lnTo>
                  <a:pt x="172717" y="432202"/>
                </a:lnTo>
                <a:lnTo>
                  <a:pt x="225342" y="445146"/>
                </a:lnTo>
                <a:lnTo>
                  <a:pt x="278836" y="461195"/>
                </a:lnTo>
                <a:lnTo>
                  <a:pt x="209212" y="535958"/>
                </a:lnTo>
                <a:lnTo>
                  <a:pt x="142764" y="566802"/>
                </a:lnTo>
                <a:lnTo>
                  <a:pt x="92994" y="571947"/>
                </a:lnTo>
                <a:lnTo>
                  <a:pt x="272897" y="571947"/>
                </a:lnTo>
                <a:lnTo>
                  <a:pt x="275388" y="571080"/>
                </a:lnTo>
                <a:lnTo>
                  <a:pt x="312254" y="550574"/>
                </a:lnTo>
                <a:lnTo>
                  <a:pt x="343845" y="525730"/>
                </a:lnTo>
                <a:lnTo>
                  <a:pt x="370552" y="497909"/>
                </a:lnTo>
                <a:lnTo>
                  <a:pt x="444501" y="497909"/>
                </a:lnTo>
                <a:lnTo>
                  <a:pt x="428801" y="490068"/>
                </a:lnTo>
                <a:lnTo>
                  <a:pt x="409777" y="481141"/>
                </a:lnTo>
                <a:lnTo>
                  <a:pt x="390022" y="472475"/>
                </a:lnTo>
                <a:lnTo>
                  <a:pt x="411170" y="438218"/>
                </a:lnTo>
                <a:lnTo>
                  <a:pt x="292585" y="438218"/>
                </a:lnTo>
                <a:lnTo>
                  <a:pt x="251413" y="427562"/>
                </a:lnTo>
                <a:lnTo>
                  <a:pt x="207580" y="418434"/>
                </a:lnTo>
                <a:lnTo>
                  <a:pt x="160943" y="411021"/>
                </a:lnTo>
                <a:lnTo>
                  <a:pt x="111355" y="405511"/>
                </a:lnTo>
                <a:lnTo>
                  <a:pt x="58672" y="402091"/>
                </a:lnTo>
                <a:lnTo>
                  <a:pt x="2749" y="400949"/>
                </a:lnTo>
                <a:close/>
              </a:path>
              <a:path w="1612900" h="974089">
                <a:moveTo>
                  <a:pt x="772347" y="353498"/>
                </a:moveTo>
                <a:lnTo>
                  <a:pt x="692389" y="353498"/>
                </a:lnTo>
                <a:lnTo>
                  <a:pt x="674680" y="489517"/>
                </a:lnTo>
                <a:lnTo>
                  <a:pt x="643820" y="508190"/>
                </a:lnTo>
                <a:lnTo>
                  <a:pt x="613385" y="527658"/>
                </a:lnTo>
                <a:lnTo>
                  <a:pt x="583649" y="547739"/>
                </a:lnTo>
                <a:lnTo>
                  <a:pt x="554367" y="568599"/>
                </a:lnTo>
                <a:lnTo>
                  <a:pt x="662196" y="568599"/>
                </a:lnTo>
                <a:lnTo>
                  <a:pt x="664551" y="567150"/>
                </a:lnTo>
                <a:lnTo>
                  <a:pt x="746367" y="567150"/>
                </a:lnTo>
                <a:lnTo>
                  <a:pt x="752587" y="516007"/>
                </a:lnTo>
                <a:lnTo>
                  <a:pt x="811937" y="484219"/>
                </a:lnTo>
                <a:lnTo>
                  <a:pt x="850536" y="464701"/>
                </a:lnTo>
                <a:lnTo>
                  <a:pt x="889079" y="446076"/>
                </a:lnTo>
                <a:lnTo>
                  <a:pt x="897083" y="442382"/>
                </a:lnTo>
                <a:lnTo>
                  <a:pt x="761541" y="442382"/>
                </a:lnTo>
                <a:lnTo>
                  <a:pt x="772347" y="353498"/>
                </a:lnTo>
                <a:close/>
              </a:path>
              <a:path w="1612900" h="974089">
                <a:moveTo>
                  <a:pt x="1612484" y="123461"/>
                </a:moveTo>
                <a:lnTo>
                  <a:pt x="1590780" y="123479"/>
                </a:lnTo>
                <a:lnTo>
                  <a:pt x="1473568" y="123479"/>
                </a:lnTo>
                <a:lnTo>
                  <a:pt x="1190448" y="564925"/>
                </a:lnTo>
                <a:lnTo>
                  <a:pt x="1304573" y="564925"/>
                </a:lnTo>
                <a:lnTo>
                  <a:pt x="1356655" y="480879"/>
                </a:lnTo>
                <a:lnTo>
                  <a:pt x="1593393" y="480879"/>
                </a:lnTo>
                <a:lnTo>
                  <a:pt x="1590368" y="399995"/>
                </a:lnTo>
                <a:lnTo>
                  <a:pt x="1402221" y="399995"/>
                </a:lnTo>
                <a:lnTo>
                  <a:pt x="1487507" y="257887"/>
                </a:lnTo>
                <a:lnTo>
                  <a:pt x="1585052" y="257887"/>
                </a:lnTo>
                <a:lnTo>
                  <a:pt x="1581455" y="161708"/>
                </a:lnTo>
                <a:lnTo>
                  <a:pt x="1583916" y="139597"/>
                </a:lnTo>
                <a:lnTo>
                  <a:pt x="1587968" y="128242"/>
                </a:lnTo>
                <a:lnTo>
                  <a:pt x="1596521" y="124059"/>
                </a:lnTo>
                <a:lnTo>
                  <a:pt x="1612014" y="123479"/>
                </a:lnTo>
                <a:lnTo>
                  <a:pt x="1590780" y="123479"/>
                </a:lnTo>
                <a:lnTo>
                  <a:pt x="1612484" y="123461"/>
                </a:lnTo>
                <a:close/>
              </a:path>
              <a:path w="1612900" h="974089">
                <a:moveTo>
                  <a:pt x="597350" y="358777"/>
                </a:moveTo>
                <a:lnTo>
                  <a:pt x="568033" y="358777"/>
                </a:lnTo>
                <a:lnTo>
                  <a:pt x="464780" y="508557"/>
                </a:lnTo>
                <a:lnTo>
                  <a:pt x="480783" y="508557"/>
                </a:lnTo>
                <a:lnTo>
                  <a:pt x="597350" y="358777"/>
                </a:lnTo>
                <a:close/>
              </a:path>
              <a:path w="1612900" h="974089">
                <a:moveTo>
                  <a:pt x="1160007" y="338938"/>
                </a:moveTo>
                <a:lnTo>
                  <a:pt x="1036386" y="338938"/>
                </a:lnTo>
                <a:lnTo>
                  <a:pt x="988763" y="352338"/>
                </a:lnTo>
                <a:lnTo>
                  <a:pt x="941826" y="367314"/>
                </a:lnTo>
                <a:lnTo>
                  <a:pt x="895604" y="383838"/>
                </a:lnTo>
                <a:lnTo>
                  <a:pt x="850128" y="401877"/>
                </a:lnTo>
                <a:lnTo>
                  <a:pt x="805430" y="421402"/>
                </a:lnTo>
                <a:lnTo>
                  <a:pt x="761541" y="442382"/>
                </a:lnTo>
                <a:lnTo>
                  <a:pt x="897083" y="442382"/>
                </a:lnTo>
                <a:lnTo>
                  <a:pt x="927532" y="428328"/>
                </a:lnTo>
                <a:lnTo>
                  <a:pt x="1154773" y="428328"/>
                </a:lnTo>
                <a:lnTo>
                  <a:pt x="1134384" y="350260"/>
                </a:lnTo>
                <a:lnTo>
                  <a:pt x="1137521" y="346096"/>
                </a:lnTo>
                <a:lnTo>
                  <a:pt x="1160007" y="338938"/>
                </a:lnTo>
                <a:close/>
              </a:path>
              <a:path w="1612900" h="974089">
                <a:moveTo>
                  <a:pt x="537916" y="123730"/>
                </a:moveTo>
                <a:lnTo>
                  <a:pt x="394794" y="123730"/>
                </a:lnTo>
                <a:lnTo>
                  <a:pt x="382842" y="176603"/>
                </a:lnTo>
                <a:lnTo>
                  <a:pt x="372193" y="217633"/>
                </a:lnTo>
                <a:lnTo>
                  <a:pt x="356846" y="267885"/>
                </a:lnTo>
                <a:lnTo>
                  <a:pt x="330802" y="348422"/>
                </a:lnTo>
                <a:lnTo>
                  <a:pt x="312608" y="397087"/>
                </a:lnTo>
                <a:lnTo>
                  <a:pt x="292585" y="438218"/>
                </a:lnTo>
                <a:lnTo>
                  <a:pt x="411170" y="438218"/>
                </a:lnTo>
                <a:lnTo>
                  <a:pt x="439296" y="376252"/>
                </a:lnTo>
                <a:lnTo>
                  <a:pt x="460931" y="311453"/>
                </a:lnTo>
                <a:lnTo>
                  <a:pt x="476647" y="262810"/>
                </a:lnTo>
                <a:lnTo>
                  <a:pt x="491976" y="213180"/>
                </a:lnTo>
                <a:lnTo>
                  <a:pt x="504256" y="169075"/>
                </a:lnTo>
                <a:lnTo>
                  <a:pt x="513505" y="144108"/>
                </a:lnTo>
                <a:lnTo>
                  <a:pt x="523712" y="130543"/>
                </a:lnTo>
                <a:lnTo>
                  <a:pt x="532606" y="124908"/>
                </a:lnTo>
                <a:lnTo>
                  <a:pt x="537916" y="123730"/>
                </a:lnTo>
                <a:close/>
              </a:path>
              <a:path w="1612900" h="974089">
                <a:moveTo>
                  <a:pt x="1585052" y="257887"/>
                </a:moveTo>
                <a:lnTo>
                  <a:pt x="1487507" y="257887"/>
                </a:lnTo>
                <a:lnTo>
                  <a:pt x="1488605" y="399995"/>
                </a:lnTo>
                <a:lnTo>
                  <a:pt x="1590368" y="399995"/>
                </a:lnTo>
                <a:lnTo>
                  <a:pt x="1585052" y="257887"/>
                </a:lnTo>
                <a:close/>
              </a:path>
              <a:path w="1612900" h="974089">
                <a:moveTo>
                  <a:pt x="815338" y="0"/>
                </a:moveTo>
                <a:lnTo>
                  <a:pt x="583989" y="335604"/>
                </a:lnTo>
                <a:lnTo>
                  <a:pt x="475350" y="341712"/>
                </a:lnTo>
                <a:lnTo>
                  <a:pt x="466933" y="363054"/>
                </a:lnTo>
                <a:lnTo>
                  <a:pt x="568033" y="358777"/>
                </a:lnTo>
                <a:lnTo>
                  <a:pt x="597350" y="358777"/>
                </a:lnTo>
                <a:lnTo>
                  <a:pt x="598352" y="357489"/>
                </a:lnTo>
                <a:lnTo>
                  <a:pt x="692389" y="353498"/>
                </a:lnTo>
                <a:lnTo>
                  <a:pt x="772347" y="353498"/>
                </a:lnTo>
                <a:lnTo>
                  <a:pt x="772761" y="350098"/>
                </a:lnTo>
                <a:lnTo>
                  <a:pt x="1036386" y="338938"/>
                </a:lnTo>
                <a:lnTo>
                  <a:pt x="1160007" y="338938"/>
                </a:lnTo>
                <a:lnTo>
                  <a:pt x="1176235" y="333772"/>
                </a:lnTo>
                <a:lnTo>
                  <a:pt x="616820" y="333772"/>
                </a:lnTo>
                <a:lnTo>
                  <a:pt x="710672" y="213180"/>
                </a:lnTo>
                <a:lnTo>
                  <a:pt x="789409" y="213180"/>
                </a:lnTo>
                <a:lnTo>
                  <a:pt x="815338" y="0"/>
                </a:lnTo>
                <a:close/>
              </a:path>
              <a:path w="1612900" h="974089">
                <a:moveTo>
                  <a:pt x="789409" y="213180"/>
                </a:moveTo>
                <a:lnTo>
                  <a:pt x="710672" y="213180"/>
                </a:lnTo>
                <a:lnTo>
                  <a:pt x="695545" y="329347"/>
                </a:lnTo>
                <a:lnTo>
                  <a:pt x="616820" y="333772"/>
                </a:lnTo>
                <a:lnTo>
                  <a:pt x="1176235" y="333772"/>
                </a:lnTo>
                <a:lnTo>
                  <a:pt x="1183538" y="331448"/>
                </a:lnTo>
                <a:lnTo>
                  <a:pt x="1206187" y="324849"/>
                </a:lnTo>
                <a:lnTo>
                  <a:pt x="775827" y="324849"/>
                </a:lnTo>
                <a:lnTo>
                  <a:pt x="789409" y="213180"/>
                </a:lnTo>
                <a:close/>
              </a:path>
              <a:path w="1612900" h="974089">
                <a:moveTo>
                  <a:pt x="1095451" y="123461"/>
                </a:moveTo>
                <a:lnTo>
                  <a:pt x="934410" y="123461"/>
                </a:lnTo>
                <a:lnTo>
                  <a:pt x="980483" y="313349"/>
                </a:lnTo>
                <a:lnTo>
                  <a:pt x="775827" y="324849"/>
                </a:lnTo>
                <a:lnTo>
                  <a:pt x="1206187" y="324849"/>
                </a:lnTo>
                <a:lnTo>
                  <a:pt x="1228989" y="318206"/>
                </a:lnTo>
                <a:lnTo>
                  <a:pt x="1273807" y="306375"/>
                </a:lnTo>
                <a:lnTo>
                  <a:pt x="1289395" y="302695"/>
                </a:lnTo>
                <a:lnTo>
                  <a:pt x="1170299" y="302695"/>
                </a:lnTo>
                <a:lnTo>
                  <a:pt x="1201791" y="261006"/>
                </a:lnTo>
                <a:lnTo>
                  <a:pt x="1083962" y="261006"/>
                </a:lnTo>
                <a:lnTo>
                  <a:pt x="1069861" y="178172"/>
                </a:lnTo>
                <a:lnTo>
                  <a:pt x="1063074" y="146542"/>
                </a:lnTo>
                <a:lnTo>
                  <a:pt x="1063477" y="130300"/>
                </a:lnTo>
                <a:lnTo>
                  <a:pt x="1073470" y="124316"/>
                </a:lnTo>
                <a:lnTo>
                  <a:pt x="1095451" y="123461"/>
                </a:lnTo>
                <a:close/>
              </a:path>
              <a:path w="1612900" h="974089">
                <a:moveTo>
                  <a:pt x="1328017" y="293682"/>
                </a:moveTo>
                <a:lnTo>
                  <a:pt x="1321120" y="294054"/>
                </a:lnTo>
                <a:lnTo>
                  <a:pt x="1300489" y="295388"/>
                </a:lnTo>
                <a:lnTo>
                  <a:pt x="1170299" y="302695"/>
                </a:lnTo>
                <a:lnTo>
                  <a:pt x="1289395" y="302695"/>
                </a:lnTo>
                <a:lnTo>
                  <a:pt x="1317924" y="295961"/>
                </a:lnTo>
                <a:lnTo>
                  <a:pt x="1329163" y="293897"/>
                </a:lnTo>
                <a:lnTo>
                  <a:pt x="1327051" y="293897"/>
                </a:lnTo>
                <a:lnTo>
                  <a:pt x="1328017" y="293682"/>
                </a:lnTo>
                <a:close/>
              </a:path>
              <a:path w="1612900" h="974089">
                <a:moveTo>
                  <a:pt x="1330105" y="293724"/>
                </a:moveTo>
                <a:lnTo>
                  <a:pt x="1327051" y="293897"/>
                </a:lnTo>
                <a:lnTo>
                  <a:pt x="1329163" y="293897"/>
                </a:lnTo>
                <a:lnTo>
                  <a:pt x="1330105" y="293724"/>
                </a:lnTo>
                <a:close/>
              </a:path>
              <a:path w="1612900" h="974089">
                <a:moveTo>
                  <a:pt x="1330695" y="123461"/>
                </a:moveTo>
                <a:lnTo>
                  <a:pt x="1178823" y="123461"/>
                </a:lnTo>
                <a:lnTo>
                  <a:pt x="1085430" y="261006"/>
                </a:lnTo>
                <a:lnTo>
                  <a:pt x="1201791" y="261006"/>
                </a:lnTo>
                <a:lnTo>
                  <a:pt x="1279290" y="158416"/>
                </a:lnTo>
                <a:lnTo>
                  <a:pt x="1293403" y="138208"/>
                </a:lnTo>
                <a:lnTo>
                  <a:pt x="1303462" y="127831"/>
                </a:lnTo>
                <a:lnTo>
                  <a:pt x="1314287" y="124008"/>
                </a:lnTo>
                <a:lnTo>
                  <a:pt x="1330695" y="123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915" y="18972183"/>
            <a:ext cx="5287010" cy="5981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500" b="1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500" b="1" spc="-27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e-</a:t>
            </a:r>
            <a:r>
              <a:rPr sz="1500" b="1" spc="-10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95" dirty="0">
                <a:solidFill>
                  <a:srgbClr val="FFFFFF"/>
                </a:solidFill>
                <a:latin typeface="Trebuchet MS"/>
                <a:cs typeface="Trebuchet MS"/>
              </a:rPr>
              <a:t>thCAR</a:t>
            </a:r>
            <a:r>
              <a:rPr sz="1500" b="1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2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="1" spc="-1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500" b="1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7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500" b="1" spc="-6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1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17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500" b="1" spc="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="1" spc="-114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8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00" spc="40" dirty="0">
                <a:solidFill>
                  <a:srgbClr val="FFFFFF"/>
                </a:solidFill>
                <a:latin typeface="Trebuchet MS"/>
                <a:cs typeface="Trebuchet MS"/>
              </a:rPr>
              <a:t>13–17</a:t>
            </a: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Trebuchet MS"/>
                <a:cs typeface="Trebuchet MS"/>
              </a:rPr>
              <a:t>November</a:t>
            </a:r>
            <a:r>
              <a:rPr sz="15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45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500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Trebuchet MS"/>
                <a:cs typeface="Trebuchet MS"/>
              </a:rPr>
              <a:t>ESA–ESRIN</a:t>
            </a:r>
            <a:r>
              <a:rPr sz="15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45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5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Trebuchet MS"/>
                <a:cs typeface="Trebuchet MS"/>
              </a:rPr>
              <a:t>Frascati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Trebuchet MS"/>
                <a:cs typeface="Trebuchet MS"/>
              </a:rPr>
              <a:t>(Rome),</a:t>
            </a:r>
            <a:r>
              <a:rPr sz="1500" spc="-35" dirty="0">
                <a:solidFill>
                  <a:srgbClr val="FFFFFF"/>
                </a:solidFill>
                <a:latin typeface="Trebuchet MS"/>
                <a:cs typeface="Trebuchet MS"/>
              </a:rPr>
              <a:t> Italy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Lorenza Versace</cp:lastModifiedBy>
  <cp:revision>1</cp:revision>
  <dcterms:created xsi:type="dcterms:W3CDTF">2023-10-11T14:28:56Z</dcterms:created>
  <dcterms:modified xsi:type="dcterms:W3CDTF">2023-10-11T14:29:35Z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2023-10-11T00:00:00Z</vt:filetime>
  </property>
</Properties>
</file>