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8" r:id="rId1"/>
  </p:sldMasterIdLst>
  <p:sldIdLst>
    <p:sldId id="256" r:id="rId2"/>
  </p:sldIdLst>
  <p:sldSz cx="14224000" cy="20104100"/>
  <p:notesSz cx="14224000" cy="2010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6360" y="1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4BFF3-5237-20F2-60AD-3A3FDF388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8000" y="3290888"/>
            <a:ext cx="10668000" cy="6999287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7AC486-0E75-8937-F863-F118A51A6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8000" y="10560050"/>
            <a:ext cx="10668000" cy="48529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062E0-0279-F47E-9AF1-E540BD32ED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779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A67287D7-0D37-4FAC-8F0D-2DB4F598FEBD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65B9C-1DF2-CBD0-2B27-897DF4ACE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11700" y="18634075"/>
            <a:ext cx="4800600" cy="10699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BEB44-0F7C-4A46-7EB7-C9435A42C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457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209D1ACF-6DC5-4F4F-A604-BBED396C2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176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C5BC2-A19C-D723-A22D-334906008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900" y="1069975"/>
            <a:ext cx="12268200" cy="3886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9934EC-C318-121C-EF6A-702DFC2596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77900" y="5351463"/>
            <a:ext cx="12268200" cy="127555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BCCEF-3E37-081E-7EF0-B0A221446A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779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A67287D7-0D37-4FAC-8F0D-2DB4F598FEBD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9D17E-0BE2-10F9-45F9-4CEC1BE87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11700" y="18634075"/>
            <a:ext cx="4800600" cy="10699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00062B-E7BE-79ED-9F82-832C5F704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457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209D1ACF-6DC5-4F4F-A604-BBED396C2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5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901BC0-FA6D-2655-170E-51A83F589F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179050" y="1069975"/>
            <a:ext cx="3067050" cy="1703705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BBD9DC-1910-1184-B083-FDAD055EC5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77900" y="1069975"/>
            <a:ext cx="9048750" cy="170370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12A74-D202-909F-8295-5102B13409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779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A67287D7-0D37-4FAC-8F0D-2DB4F598FEBD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75FDC-E1F7-74D2-F372-282B025F9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11700" y="18634075"/>
            <a:ext cx="4800600" cy="10699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238FF-AE4D-FD28-49ED-6C78908C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457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209D1ACF-6DC5-4F4F-A604-BBED396C2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55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21E04-13FB-0CCF-89AD-0594CD1A4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900" y="1069975"/>
            <a:ext cx="12268200" cy="3886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6BC47-6C08-C536-2D45-0C39E521A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900" y="5351463"/>
            <a:ext cx="12268200" cy="127555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329D7-2E0E-F4D5-B3B5-257995055C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779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A67287D7-0D37-4FAC-8F0D-2DB4F598FEBD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609BF-7F22-2E8E-BA93-F8BDFAC62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11700" y="18634075"/>
            <a:ext cx="4800600" cy="10699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82266-7DF8-17F0-2752-EF2FB4BC9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457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209D1ACF-6DC5-4F4F-A604-BBED396C2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391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77E9E-1673-7C37-E111-3E197EEF0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963" y="5011738"/>
            <a:ext cx="12268200" cy="836295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968CCF-3AB3-D5FF-2546-A205917F2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9963" y="13454063"/>
            <a:ext cx="12268200" cy="4397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F2BA9-8EBB-2E78-C1F1-2B90B14770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779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A67287D7-0D37-4FAC-8F0D-2DB4F598FEBD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4DEA5-2CB5-6154-CE9B-408703586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11700" y="18634075"/>
            <a:ext cx="4800600" cy="10699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CB4E4D-2919-2001-97AA-62209F136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457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209D1ACF-6DC5-4F4F-A604-BBED396C2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90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3EFC7-3963-D2C8-5C6A-8B0CE1D8C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900" y="1069975"/>
            <a:ext cx="12268200" cy="3886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A8450-ADD1-32AE-4DD7-901C28A88D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7900" y="5351463"/>
            <a:ext cx="6057900" cy="127555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853CE4-2234-FEB8-E635-6119BD1C53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88200" y="5351463"/>
            <a:ext cx="6057900" cy="127555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9DB47-57E5-E80F-C55C-F2078FEE1E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779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A67287D7-0D37-4FAC-8F0D-2DB4F598FEBD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CDDA1-EA4C-7DA4-9792-D57401DAA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11700" y="18634075"/>
            <a:ext cx="4800600" cy="10699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2056E8-3894-1BEE-D52D-0B4FE996F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457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209D1ACF-6DC5-4F4F-A604-BBED396C2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8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9FF33-94F7-1BB1-7D1E-9050C9CE5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488" y="1069975"/>
            <a:ext cx="12268200" cy="3886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DA5004-9C16-BD9B-80F1-D1ABB8670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9488" y="4927600"/>
            <a:ext cx="6018212" cy="24161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0178D3-8A2A-2668-14CE-1C664EFEE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79488" y="7343775"/>
            <a:ext cx="6018212" cy="10801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494273-FE35-73AC-6445-B85372EF31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200900" y="4927600"/>
            <a:ext cx="6046788" cy="24161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8270B2-C441-4CBD-9F40-CF8A0C05AD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200900" y="7343775"/>
            <a:ext cx="6046788" cy="10801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4EB81-5445-9F37-D2A5-AC9BF6079E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779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A67287D7-0D37-4FAC-8F0D-2DB4F598FEBD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5509BF-C366-4814-12DB-C490E429A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11700" y="18634075"/>
            <a:ext cx="4800600" cy="10699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525DA2-4AD4-AD84-9744-B341A1882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457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209D1ACF-6DC5-4F4F-A604-BBED396C2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271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D1CFC-77AC-0C2F-E201-CF2F22C44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900" y="1069975"/>
            <a:ext cx="12268200" cy="3886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52F4D1-036C-4B1B-9CC0-5033F89F96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779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A67287D7-0D37-4FAC-8F0D-2DB4F598FEBD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2DE8E9-6F79-DABB-CFA7-AB25F7C1F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11700" y="18634075"/>
            <a:ext cx="4800600" cy="10699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17080A-2093-CCCA-75D9-A0BDA4212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457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209D1ACF-6DC5-4F4F-A604-BBED396C2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951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0E0EC6-9920-3175-5F91-D8CA42756A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779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A67287D7-0D37-4FAC-8F0D-2DB4F598FEBD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6A8F23-9493-6958-B411-732FDF13C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11700" y="18634075"/>
            <a:ext cx="4800600" cy="10699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D8CCD6-2BD4-9E1A-4D9D-C8CACA13E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457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209D1ACF-6DC5-4F4F-A604-BBED396C2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810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6278F-9212-A3CB-9AC7-67AA1BE96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488" y="1339850"/>
            <a:ext cx="4587875" cy="4691063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2ADCD-A910-C9BA-27E2-C8029211F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6788" y="2894013"/>
            <a:ext cx="7200900" cy="142875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309B9B-7992-EDC2-FAC3-B641EAB7C6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79488" y="6030913"/>
            <a:ext cx="4587875" cy="111744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17B5D0-CA3F-24D8-99CA-7EEE1900A8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779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A67287D7-0D37-4FAC-8F0D-2DB4F598FEBD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BC623-033B-C676-BC79-09B481153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11700" y="18634075"/>
            <a:ext cx="4800600" cy="10699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5B365-17C3-BEF2-2414-C2780BFF1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457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209D1ACF-6DC5-4F4F-A604-BBED396C2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283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3DD99-64EF-40B7-B197-FCBA6F6C6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488" y="1339850"/>
            <a:ext cx="4587875" cy="4691063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06A542-D61C-B2D6-C394-D41EFFD52F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788" y="2894013"/>
            <a:ext cx="7200900" cy="14287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BAD157-DDE3-EBA3-704C-8F712858E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79488" y="6030913"/>
            <a:ext cx="4587875" cy="111744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2A086-E893-A60E-2A9D-7B9B74A96D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779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A67287D7-0D37-4FAC-8F0D-2DB4F598FEBD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3D104F-1992-4EA5-3531-0AA8CC82C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11700" y="18634075"/>
            <a:ext cx="4800600" cy="10699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785ED-29AD-5EC2-C75A-A18623630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45700" y="18634075"/>
            <a:ext cx="3200400" cy="1069975"/>
          </a:xfrm>
          <a:prstGeom prst="rect">
            <a:avLst/>
          </a:prstGeom>
        </p:spPr>
        <p:txBody>
          <a:bodyPr/>
          <a:lstStyle/>
          <a:p>
            <a:fld id="{209D1ACF-6DC5-4F4F-A604-BBED396C2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168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white dragon in the water&#10;&#10;Description automatically generated">
            <a:extLst>
              <a:ext uri="{FF2B5EF4-FFF2-40B4-BE49-F238E27FC236}">
                <a16:creationId xmlns:a16="http://schemas.microsoft.com/office/drawing/2014/main" id="{55F5131F-6DEE-11FB-CC43-1F6E5F02EDE9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224000" cy="233964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8672C17-45E9-27CE-F7A3-9AB8A5F0E5CC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282218"/>
            <a:ext cx="14224000" cy="821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831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05034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976fa30-1907-4356-8241-62ea5e1c0256}" enabled="1" method="Standard" siteId="{9a5cacd0-2bef-4dd7-ac5c-7ebe1f54f49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1_Custom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Lorenza Versace</dc:creator>
  <cp:lastModifiedBy>Chiara Colace</cp:lastModifiedBy>
  <cp:revision>3</cp:revision>
  <dcterms:created xsi:type="dcterms:W3CDTF">2023-10-11T14:28:56Z</dcterms:created>
  <dcterms:modified xsi:type="dcterms:W3CDTF">2024-11-20T13:55:33Z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2023-09-26T00:00:00Z</vt:filetime>
  </property>
  <property fmtid="{D5CDD505-2E9C-101B-9397-08002B2CF9AE}" pid="3" name="Creator">
    <vt:lpwstr>Adobe InDesign 18.5 (Macintosh)</vt:lpwstr>
  </property>
  <property fmtid="{D5CDD505-2E9C-101B-9397-08002B2CF9AE}" pid="4" name="LastSaved">
    <vt:filetime>2023-10-11T00:00:00Z</vt:filetime>
  </property>
</Properties>
</file>