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5"/>
  </p:sldMasterIdLst>
  <p:notesMasterIdLst>
    <p:notesMasterId r:id="rId8"/>
  </p:notesMasterIdLst>
  <p:handoutMasterIdLst>
    <p:handoutMasterId r:id="rId9"/>
  </p:handoutMasterIdLst>
  <p:sldIdLst>
    <p:sldId id="258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9BDB"/>
    <a:srgbClr val="6DCFF6"/>
    <a:srgbClr val="8197A6"/>
    <a:srgbClr val="F1666A"/>
    <a:srgbClr val="D9D9D9"/>
    <a:srgbClr val="053249"/>
    <a:srgbClr val="003249"/>
    <a:srgbClr val="335E6F"/>
    <a:srgbClr val="00619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6A2CC-A002-4B89-9B2A-5DE4F2E8B236}" v="7" dt="2024-05-13T15:05:11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35" autoAdjust="0"/>
  </p:normalViewPr>
  <p:slideViewPr>
    <p:cSldViewPr snapToGrid="0">
      <p:cViewPr>
        <p:scale>
          <a:sx n="81" d="100"/>
          <a:sy n="81" d="100"/>
        </p:scale>
        <p:origin x="53" y="53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117" y="43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ica Olly Services" userId="c492083a-8b72-45d9-a530-fea6af664c6a" providerId="ADAL" clId="{3246A2CC-A002-4B89-9B2A-5DE4F2E8B236}"/>
    <pc:docChg chg="undo custSel modSld modMainMaster">
      <pc:chgData name="Grafica Olly Services" userId="c492083a-8b72-45d9-a530-fea6af664c6a" providerId="ADAL" clId="{3246A2CC-A002-4B89-9B2A-5DE4F2E8B236}" dt="2024-05-13T15:07:21.193" v="105" actId="20577"/>
      <pc:docMkLst>
        <pc:docMk/>
      </pc:docMkLst>
      <pc:sldChg chg="modSp mod">
        <pc:chgData name="Grafica Olly Services" userId="c492083a-8b72-45d9-a530-fea6af664c6a" providerId="ADAL" clId="{3246A2CC-A002-4B89-9B2A-5DE4F2E8B236}" dt="2024-05-13T15:07:21.193" v="105" actId="20577"/>
        <pc:sldMkLst>
          <pc:docMk/>
          <pc:sldMk cId="262181023" sldId="257"/>
        </pc:sldMkLst>
        <pc:spChg chg="mod modVis">
          <ac:chgData name="Grafica Olly Services" userId="c492083a-8b72-45d9-a530-fea6af664c6a" providerId="ADAL" clId="{3246A2CC-A002-4B89-9B2A-5DE4F2E8B236}" dt="2024-05-13T15:07:21.193" v="105" actId="20577"/>
          <ac:spMkLst>
            <pc:docMk/>
            <pc:sldMk cId="262181023" sldId="257"/>
            <ac:spMk id="2" creationId="{2A7B71DC-28BD-4E2F-9E89-C4253A80D80A}"/>
          </ac:spMkLst>
        </pc:spChg>
      </pc:sldChg>
      <pc:sldChg chg="addSp delSp modSp mod modAnim">
        <pc:chgData name="Grafica Olly Services" userId="c492083a-8b72-45d9-a530-fea6af664c6a" providerId="ADAL" clId="{3246A2CC-A002-4B89-9B2A-5DE4F2E8B236}" dt="2024-05-13T14:37:53.828" v="17" actId="478"/>
        <pc:sldMkLst>
          <pc:docMk/>
          <pc:sldMk cId="4284476370" sldId="258"/>
        </pc:sldMkLst>
        <pc:spChg chg="del">
          <ac:chgData name="Grafica Olly Services" userId="c492083a-8b72-45d9-a530-fea6af664c6a" providerId="ADAL" clId="{3246A2CC-A002-4B89-9B2A-5DE4F2E8B236}" dt="2024-05-13T14:37:53.828" v="17" actId="478"/>
          <ac:spMkLst>
            <pc:docMk/>
            <pc:sldMk cId="4284476370" sldId="258"/>
            <ac:spMk id="7" creationId="{DE807C01-93AE-9193-DE58-302231A8F4A3}"/>
          </ac:spMkLst>
        </pc:spChg>
        <pc:spChg chg="del mod">
          <ac:chgData name="Grafica Olly Services" userId="c492083a-8b72-45d9-a530-fea6af664c6a" providerId="ADAL" clId="{3246A2CC-A002-4B89-9B2A-5DE4F2E8B236}" dt="2024-05-13T14:37:52.052" v="16" actId="478"/>
          <ac:spMkLst>
            <pc:docMk/>
            <pc:sldMk cId="4284476370" sldId="258"/>
            <ac:spMk id="8" creationId="{14D8CB56-D773-089C-B8FA-79333DF91F53}"/>
          </ac:spMkLst>
        </pc:spChg>
        <pc:picChg chg="add del mod">
          <ac:chgData name="Grafica Olly Services" userId="c492083a-8b72-45d9-a530-fea6af664c6a" providerId="ADAL" clId="{3246A2CC-A002-4B89-9B2A-5DE4F2E8B236}" dt="2024-05-13T14:35:49.926" v="3" actId="478"/>
          <ac:picMkLst>
            <pc:docMk/>
            <pc:sldMk cId="4284476370" sldId="258"/>
            <ac:picMk id="3" creationId="{8E85EADD-6C0C-5773-0D3D-7E10F1E9990A}"/>
          </ac:picMkLst>
        </pc:picChg>
      </pc:sldChg>
      <pc:sldMasterChg chg="addSp delSp modSp mod modSldLayout">
        <pc:chgData name="Grafica Olly Services" userId="c492083a-8b72-45d9-a530-fea6af664c6a" providerId="ADAL" clId="{3246A2CC-A002-4B89-9B2A-5DE4F2E8B236}" dt="2024-05-13T15:07:14.431" v="100" actId="14430"/>
        <pc:sldMasterMkLst>
          <pc:docMk/>
          <pc:sldMasterMk cId="554798536" sldId="2147483950"/>
        </pc:sldMasterMkLst>
        <pc:spChg chg="mod modVis">
          <ac:chgData name="Grafica Olly Services" userId="c492083a-8b72-45d9-a530-fea6af664c6a" providerId="ADAL" clId="{3246A2CC-A002-4B89-9B2A-5DE4F2E8B236}" dt="2024-05-13T15:07:14.431" v="100" actId="14430"/>
          <ac:spMkLst>
            <pc:docMk/>
            <pc:sldMasterMk cId="554798536" sldId="2147483950"/>
            <ac:spMk id="11" creationId="{277F9724-F343-20EE-2208-5A9E72D4AB12}"/>
          </ac:spMkLst>
        </pc:spChg>
        <pc:picChg chg="add mod ord">
          <ac:chgData name="Grafica Olly Services" userId="c492083a-8b72-45d9-a530-fea6af664c6a" providerId="ADAL" clId="{3246A2CC-A002-4B89-9B2A-5DE4F2E8B236}" dt="2024-05-13T15:05:11.917" v="76" actId="14826"/>
          <ac:picMkLst>
            <pc:docMk/>
            <pc:sldMasterMk cId="554798536" sldId="2147483950"/>
            <ac:picMk id="4" creationId="{E5200719-0B66-7A3A-9337-ED8DA0492AD8}"/>
          </ac:picMkLst>
        </pc:picChg>
        <pc:picChg chg="del">
          <ac:chgData name="Grafica Olly Services" userId="c492083a-8b72-45d9-a530-fea6af664c6a" providerId="ADAL" clId="{3246A2CC-A002-4B89-9B2A-5DE4F2E8B236}" dt="2024-05-13T14:41:32.176" v="34" actId="478"/>
          <ac:picMkLst>
            <pc:docMk/>
            <pc:sldMasterMk cId="554798536" sldId="2147483950"/>
            <ac:picMk id="4" creationId="{FFD3ACE5-DFB9-B6DA-68BF-D8D32A3A1E4F}"/>
          </ac:picMkLst>
        </pc:picChg>
        <pc:sldLayoutChg chg="addSp delSp modSp mod delAnim modAnim">
          <pc:chgData name="Grafica Olly Services" userId="c492083a-8b72-45d9-a530-fea6af664c6a" providerId="ADAL" clId="{3246A2CC-A002-4B89-9B2A-5DE4F2E8B236}" dt="2024-05-13T14:40:41.621" v="33" actId="12789"/>
          <pc:sldLayoutMkLst>
            <pc:docMk/>
            <pc:sldMasterMk cId="554798536" sldId="2147483950"/>
            <pc:sldLayoutMk cId="1360635396" sldId="2147483978"/>
          </pc:sldLayoutMkLst>
          <pc:spChg chg="mod">
            <ac:chgData name="Grafica Olly Services" userId="c492083a-8b72-45d9-a530-fea6af664c6a" providerId="ADAL" clId="{3246A2CC-A002-4B89-9B2A-5DE4F2E8B236}" dt="2024-05-13T14:37:34.447" v="15" actId="1076"/>
            <ac:spMkLst>
              <pc:docMk/>
              <pc:sldMasterMk cId="554798536" sldId="2147483950"/>
              <pc:sldLayoutMk cId="1360635396" sldId="2147483978"/>
              <ac:spMk id="10" creationId="{00000000-0000-0000-0000-000000000000}"/>
            </ac:spMkLst>
          </pc:spChg>
          <pc:spChg chg="del">
            <ac:chgData name="Grafica Olly Services" userId="c492083a-8b72-45d9-a530-fea6af664c6a" providerId="ADAL" clId="{3246A2CC-A002-4B89-9B2A-5DE4F2E8B236}" dt="2024-05-13T14:36:34.669" v="10" actId="478"/>
            <ac:spMkLst>
              <pc:docMk/>
              <pc:sldMasterMk cId="554798536" sldId="2147483950"/>
              <pc:sldLayoutMk cId="1360635396" sldId="2147483978"/>
              <ac:spMk id="56323" creationId="{00000000-0000-0000-0000-000000000000}"/>
            </ac:spMkLst>
          </pc:spChg>
          <pc:spChg chg="del">
            <ac:chgData name="Grafica Olly Services" userId="c492083a-8b72-45d9-a530-fea6af664c6a" providerId="ADAL" clId="{3246A2CC-A002-4B89-9B2A-5DE4F2E8B236}" dt="2024-05-13T14:36:33.462" v="9" actId="478"/>
            <ac:spMkLst>
              <pc:docMk/>
              <pc:sldMasterMk cId="554798536" sldId="2147483950"/>
              <pc:sldLayoutMk cId="1360635396" sldId="2147483978"/>
              <ac:spMk id="56325" creationId="{00000000-0000-0000-0000-000000000000}"/>
            </ac:spMkLst>
          </pc:spChg>
          <pc:picChg chg="del">
            <ac:chgData name="Grafica Olly Services" userId="c492083a-8b72-45d9-a530-fea6af664c6a" providerId="ADAL" clId="{3246A2CC-A002-4B89-9B2A-5DE4F2E8B236}" dt="2024-05-13T14:36:18.456" v="8" actId="478"/>
            <ac:picMkLst>
              <pc:docMk/>
              <pc:sldMasterMk cId="554798536" sldId="2147483950"/>
              <pc:sldLayoutMk cId="1360635396" sldId="2147483978"/>
              <ac:picMk id="4" creationId="{7EDDE696-3ECE-234F-ADDE-9C32CA90844F}"/>
            </ac:picMkLst>
          </pc:picChg>
          <pc:picChg chg="add mod ord">
            <ac:chgData name="Grafica Olly Services" userId="c492083a-8b72-45d9-a530-fea6af664c6a" providerId="ADAL" clId="{3246A2CC-A002-4B89-9B2A-5DE4F2E8B236}" dt="2024-05-13T14:40:41.621" v="33" actId="12789"/>
            <ac:picMkLst>
              <pc:docMk/>
              <pc:sldMasterMk cId="554798536" sldId="2147483950"/>
              <pc:sldLayoutMk cId="1360635396" sldId="2147483978"/>
              <ac:picMk id="5" creationId="{D5FC6DA6-9329-037D-4C2F-E102F78BCCDF}"/>
            </ac:picMkLst>
          </pc:picChg>
        </pc:sldLayoutChg>
        <pc:sldLayoutChg chg="delSp modSp mod">
          <pc:chgData name="Grafica Olly Services" userId="c492083a-8b72-45d9-a530-fea6af664c6a" providerId="ADAL" clId="{3246A2CC-A002-4B89-9B2A-5DE4F2E8B236}" dt="2024-05-13T15:02:58.317" v="60" actId="478"/>
          <pc:sldLayoutMkLst>
            <pc:docMk/>
            <pc:sldMasterMk cId="554798536" sldId="2147483950"/>
            <pc:sldLayoutMk cId="3558257949" sldId="2147483979"/>
          </pc:sldLayoutMkLst>
          <pc:spChg chg="del mod">
            <ac:chgData name="Grafica Olly Services" userId="c492083a-8b72-45d9-a530-fea6af664c6a" providerId="ADAL" clId="{3246A2CC-A002-4B89-9B2A-5DE4F2E8B236}" dt="2024-05-13T15:02:58.317" v="60" actId="478"/>
            <ac:spMkLst>
              <pc:docMk/>
              <pc:sldMasterMk cId="554798536" sldId="2147483950"/>
              <pc:sldLayoutMk cId="3558257949" sldId="2147483979"/>
              <ac:spMk id="5" creationId="{88353561-BFD2-D486-57C3-385121CCA112}"/>
            </ac:spMkLst>
          </pc:spChg>
        </pc:sldLayoutChg>
      </pc:sldMasterChg>
    </pc:docChg>
  </pc:docChgLst>
  <pc:docChgLst>
    <pc:chgData name="Grafica Olly Services" userId="c492083a-8b72-45d9-a530-fea6af664c6a" providerId="ADAL" clId="{F33A8D21-36F1-4CA4-993F-E5630235A973}"/>
    <pc:docChg chg="undo custSel addSld delSld modSld sldOrd modMainMaster">
      <pc:chgData name="Grafica Olly Services" userId="c492083a-8b72-45d9-a530-fea6af664c6a" providerId="ADAL" clId="{F33A8D21-36F1-4CA4-993F-E5630235A973}" dt="2024-01-30T11:02:49.004" v="880" actId="478"/>
      <pc:docMkLst>
        <pc:docMk/>
      </pc:docMkLst>
      <pc:sldChg chg="addSp delSp modSp add del mod modClrScheme chgLayout">
        <pc:chgData name="Grafica Olly Services" userId="c492083a-8b72-45d9-a530-fea6af664c6a" providerId="ADAL" clId="{F33A8D21-36F1-4CA4-993F-E5630235A973}" dt="2024-01-30T10:49:05.942" v="600" actId="47"/>
        <pc:sldMkLst>
          <pc:docMk/>
          <pc:sldMk cId="0" sldId="256"/>
        </pc:sldMkLst>
        <pc:spChg chg="add del mod ord">
          <ac:chgData name="Grafica Olly Services" userId="c492083a-8b72-45d9-a530-fea6af664c6a" providerId="ADAL" clId="{F33A8D21-36F1-4CA4-993F-E5630235A973}" dt="2024-01-30T10:28:12.915" v="129" actId="700"/>
          <ac:spMkLst>
            <pc:docMk/>
            <pc:sldMk cId="0" sldId="256"/>
            <ac:spMk id="5" creationId="{8178CF39-7F17-21D0-D3BB-51A74AA2B71D}"/>
          </ac:spMkLst>
        </pc:spChg>
        <pc:spChg chg="add del mod ord">
          <ac:chgData name="Grafica Olly Services" userId="c492083a-8b72-45d9-a530-fea6af664c6a" providerId="ADAL" clId="{F33A8D21-36F1-4CA4-993F-E5630235A973}" dt="2024-01-30T10:28:12.915" v="129" actId="700"/>
          <ac:spMkLst>
            <pc:docMk/>
            <pc:sldMk cId="0" sldId="256"/>
            <ac:spMk id="6" creationId="{C5F14671-7A2C-4A1B-3A5F-4C721496A387}"/>
          </ac:spMkLst>
        </pc:spChg>
        <pc:spChg chg="add del mod ord">
          <ac:chgData name="Grafica Olly Services" userId="c492083a-8b72-45d9-a530-fea6af664c6a" providerId="ADAL" clId="{F33A8D21-36F1-4CA4-993F-E5630235A973}" dt="2024-01-30T10:28:11.749" v="128" actId="700"/>
          <ac:spMkLst>
            <pc:docMk/>
            <pc:sldMk cId="0" sldId="256"/>
            <ac:spMk id="7" creationId="{D1525FE8-70A5-607B-983C-C3B21A448EEC}"/>
          </ac:spMkLst>
        </pc:spChg>
        <pc:spChg chg="add del mod ord">
          <ac:chgData name="Grafica Olly Services" userId="c492083a-8b72-45d9-a530-fea6af664c6a" providerId="ADAL" clId="{F33A8D21-36F1-4CA4-993F-E5630235A973}" dt="2024-01-30T10:28:11.749" v="128" actId="700"/>
          <ac:spMkLst>
            <pc:docMk/>
            <pc:sldMk cId="0" sldId="256"/>
            <ac:spMk id="8" creationId="{4BB693A5-B69C-6975-E028-9F8DAB372AFB}"/>
          </ac:spMkLst>
        </pc:spChg>
        <pc:spChg chg="add del mod ord">
          <ac:chgData name="Grafica Olly Services" userId="c492083a-8b72-45d9-a530-fea6af664c6a" providerId="ADAL" clId="{F33A8D21-36F1-4CA4-993F-E5630235A973}" dt="2024-01-30T10:29:05.714" v="135" actId="700"/>
          <ac:spMkLst>
            <pc:docMk/>
            <pc:sldMk cId="0" sldId="256"/>
            <ac:spMk id="9" creationId="{C07BF304-567D-AA15-89D3-EC5F3FBB8F38}"/>
          </ac:spMkLst>
        </pc:spChg>
        <pc:spChg chg="add del mod ord">
          <ac:chgData name="Grafica Olly Services" userId="c492083a-8b72-45d9-a530-fea6af664c6a" providerId="ADAL" clId="{F33A8D21-36F1-4CA4-993F-E5630235A973}" dt="2024-01-30T10:29:05.714" v="135" actId="700"/>
          <ac:spMkLst>
            <pc:docMk/>
            <pc:sldMk cId="0" sldId="256"/>
            <ac:spMk id="10" creationId="{86ABC97D-9AC6-89E0-C5CD-E024E6FC9137}"/>
          </ac:spMkLst>
        </pc:spChg>
        <pc:spChg chg="add del mod ord">
          <ac:chgData name="Grafica Olly Services" userId="c492083a-8b72-45d9-a530-fea6af664c6a" providerId="ADAL" clId="{F33A8D21-36F1-4CA4-993F-E5630235A973}" dt="2024-01-30T10:29:03.441" v="134" actId="700"/>
          <ac:spMkLst>
            <pc:docMk/>
            <pc:sldMk cId="0" sldId="256"/>
            <ac:spMk id="11" creationId="{51223138-DD1D-5883-72CD-9DAD3F13DAC7}"/>
          </ac:spMkLst>
        </pc:spChg>
        <pc:spChg chg="add del mod ord">
          <ac:chgData name="Grafica Olly Services" userId="c492083a-8b72-45d9-a530-fea6af664c6a" providerId="ADAL" clId="{F33A8D21-36F1-4CA4-993F-E5630235A973}" dt="2024-01-30T10:29:03.441" v="134" actId="700"/>
          <ac:spMkLst>
            <pc:docMk/>
            <pc:sldMk cId="0" sldId="256"/>
            <ac:spMk id="12" creationId="{02C0648C-7581-DA75-5B59-34C54C9E810C}"/>
          </ac:spMkLst>
        </pc:spChg>
      </pc:sldChg>
      <pc:sldChg chg="modSp mod">
        <pc:chgData name="Grafica Olly Services" userId="c492083a-8b72-45d9-a530-fea6af664c6a" providerId="ADAL" clId="{F33A8D21-36F1-4CA4-993F-E5630235A973}" dt="2024-01-30T11:01:47.793" v="875" actId="1037"/>
        <pc:sldMkLst>
          <pc:docMk/>
          <pc:sldMk cId="262181023" sldId="257"/>
        </pc:sldMkLst>
        <pc:spChg chg="mod">
          <ac:chgData name="Grafica Olly Services" userId="c492083a-8b72-45d9-a530-fea6af664c6a" providerId="ADAL" clId="{F33A8D21-36F1-4CA4-993F-E5630235A973}" dt="2024-01-30T11:01:47.793" v="875" actId="1037"/>
          <ac:spMkLst>
            <pc:docMk/>
            <pc:sldMk cId="262181023" sldId="257"/>
            <ac:spMk id="2" creationId="{2A7B71DC-28BD-4E2F-9E89-C4253A80D80A}"/>
          </ac:spMkLst>
        </pc:spChg>
      </pc:sldChg>
      <pc:sldChg chg="addSp delSp modSp new mod ord modClrScheme addAnim delAnim modAnim chgLayout">
        <pc:chgData name="Grafica Olly Services" userId="c492083a-8b72-45d9-a530-fea6af664c6a" providerId="ADAL" clId="{F33A8D21-36F1-4CA4-993F-E5630235A973}" dt="2024-01-30T10:49:04.282" v="599"/>
        <pc:sldMkLst>
          <pc:docMk/>
          <pc:sldMk cId="4284476370" sldId="258"/>
        </pc:sldMkLst>
        <pc:spChg chg="add del mod ord">
          <ac:chgData name="Grafica Olly Services" userId="c492083a-8b72-45d9-a530-fea6af664c6a" providerId="ADAL" clId="{F33A8D21-36F1-4CA4-993F-E5630235A973}" dt="2024-01-30T10:35:04.593" v="165" actId="700"/>
          <ac:spMkLst>
            <pc:docMk/>
            <pc:sldMk cId="4284476370" sldId="258"/>
            <ac:spMk id="2" creationId="{74EB7D10-204F-0BA1-29DB-D790616B0393}"/>
          </ac:spMkLst>
        </pc:spChg>
        <pc:spChg chg="add del mod ord">
          <ac:chgData name="Grafica Olly Services" userId="c492083a-8b72-45d9-a530-fea6af664c6a" providerId="ADAL" clId="{F33A8D21-36F1-4CA4-993F-E5630235A973}" dt="2024-01-30T10:35:04.593" v="165" actId="700"/>
          <ac:spMkLst>
            <pc:docMk/>
            <pc:sldMk cId="4284476370" sldId="258"/>
            <ac:spMk id="3" creationId="{39B04211-4243-8B9C-B2D7-7F61E9C26DDC}"/>
          </ac:spMkLst>
        </pc:spChg>
        <pc:spChg chg="add del mod ord">
          <ac:chgData name="Grafica Olly Services" userId="c492083a-8b72-45d9-a530-fea6af664c6a" providerId="ADAL" clId="{F33A8D21-36F1-4CA4-993F-E5630235A973}" dt="2024-01-30T10:34:56.947" v="164" actId="700"/>
          <ac:spMkLst>
            <pc:docMk/>
            <pc:sldMk cId="4284476370" sldId="258"/>
            <ac:spMk id="4" creationId="{5E268229-2D76-0602-E05B-3C50ACCF699B}"/>
          </ac:spMkLst>
        </pc:spChg>
        <pc:spChg chg="add del mod ord">
          <ac:chgData name="Grafica Olly Services" userId="c492083a-8b72-45d9-a530-fea6af664c6a" providerId="ADAL" clId="{F33A8D21-36F1-4CA4-993F-E5630235A973}" dt="2024-01-30T10:34:56.947" v="164" actId="700"/>
          <ac:spMkLst>
            <pc:docMk/>
            <pc:sldMk cId="4284476370" sldId="258"/>
            <ac:spMk id="5" creationId="{339D6378-1701-B3A9-6B9E-6BD8420DC15C}"/>
          </ac:spMkLst>
        </pc:spChg>
        <pc:spChg chg="add mod">
          <ac:chgData name="Grafica Olly Services" userId="c492083a-8b72-45d9-a530-fea6af664c6a" providerId="ADAL" clId="{F33A8D21-36F1-4CA4-993F-E5630235A973}" dt="2024-01-30T10:34:46.037" v="157" actId="1076"/>
          <ac:spMkLst>
            <pc:docMk/>
            <pc:sldMk cId="4284476370" sldId="258"/>
            <ac:spMk id="6" creationId="{9B7B7434-E288-3417-5FBC-33221D58D808}"/>
          </ac:spMkLst>
        </pc:spChg>
        <pc:spChg chg="add mod ord">
          <ac:chgData name="Grafica Olly Services" userId="c492083a-8b72-45d9-a530-fea6af664c6a" providerId="ADAL" clId="{F33A8D21-36F1-4CA4-993F-E5630235A973}" dt="2024-01-30T10:36:20.731" v="243" actId="20577"/>
          <ac:spMkLst>
            <pc:docMk/>
            <pc:sldMk cId="4284476370" sldId="258"/>
            <ac:spMk id="7" creationId="{DE807C01-93AE-9193-DE58-302231A8F4A3}"/>
          </ac:spMkLst>
        </pc:spChg>
        <pc:spChg chg="add mod ord">
          <ac:chgData name="Grafica Olly Services" userId="c492083a-8b72-45d9-a530-fea6af664c6a" providerId="ADAL" clId="{F33A8D21-36F1-4CA4-993F-E5630235A973}" dt="2024-01-30T10:36:31.194" v="258" actId="20577"/>
          <ac:spMkLst>
            <pc:docMk/>
            <pc:sldMk cId="4284476370" sldId="258"/>
            <ac:spMk id="8" creationId="{14D8CB56-D773-089C-B8FA-79333DF91F53}"/>
          </ac:spMkLst>
        </pc:spChg>
      </pc:sldChg>
      <pc:sldMasterChg chg="addSp delSp modSp mod modSldLayout">
        <pc:chgData name="Grafica Olly Services" userId="c492083a-8b72-45d9-a530-fea6af664c6a" providerId="ADAL" clId="{F33A8D21-36F1-4CA4-993F-E5630235A973}" dt="2024-01-30T11:02:49.004" v="880" actId="478"/>
        <pc:sldMasterMkLst>
          <pc:docMk/>
          <pc:sldMasterMk cId="554798536" sldId="2147483950"/>
        </pc:sldMasterMkLst>
        <pc:spChg chg="add mod">
          <ac:chgData name="Grafica Olly Services" userId="c492083a-8b72-45d9-a530-fea6af664c6a" providerId="ADAL" clId="{F33A8D21-36F1-4CA4-993F-E5630235A973}" dt="2024-01-30T10:56:23.951" v="767" actId="14838"/>
          <ac:spMkLst>
            <pc:docMk/>
            <pc:sldMasterMk cId="554798536" sldId="2147483950"/>
            <ac:spMk id="2" creationId="{74404260-5130-AED2-6066-56C29288FD26}"/>
          </ac:spMkLst>
        </pc:spChg>
        <pc:spChg chg="del">
          <ac:chgData name="Grafica Olly Services" userId="c492083a-8b72-45d9-a530-fea6af664c6a" providerId="ADAL" clId="{F33A8D21-36F1-4CA4-993F-E5630235A973}" dt="2024-01-30T10:53:31.615" v="618" actId="478"/>
          <ac:spMkLst>
            <pc:docMk/>
            <pc:sldMasterMk cId="554798536" sldId="2147483950"/>
            <ac:spMk id="3" creationId="{174566EC-B884-414A-9831-F2C2C01CAF72}"/>
          </ac:spMkLst>
        </pc:spChg>
        <pc:spChg chg="add mod">
          <ac:chgData name="Grafica Olly Services" userId="c492083a-8b72-45d9-a530-fea6af664c6a" providerId="ADAL" clId="{F33A8D21-36F1-4CA4-993F-E5630235A973}" dt="2024-01-30T11:01:29.711" v="862"/>
          <ac:spMkLst>
            <pc:docMk/>
            <pc:sldMasterMk cId="554798536" sldId="2147483950"/>
            <ac:spMk id="5" creationId="{E7B7B104-DAE0-B21E-4A2A-9B079959ACBF}"/>
          </ac:spMkLst>
        </pc:spChg>
        <pc:spChg chg="add mod">
          <ac:chgData name="Grafica Olly Services" userId="c492083a-8b72-45d9-a530-fea6af664c6a" providerId="ADAL" clId="{F33A8D21-36F1-4CA4-993F-E5630235A973}" dt="2024-01-30T11:00:41.062" v="852"/>
          <ac:spMkLst>
            <pc:docMk/>
            <pc:sldMasterMk cId="554798536" sldId="2147483950"/>
            <ac:spMk id="6" creationId="{E75B1465-7E56-AB28-0742-4EF85C411FB8}"/>
          </ac:spMkLst>
        </pc:spChg>
        <pc:spChg chg="add mod">
          <ac:chgData name="Grafica Olly Services" userId="c492083a-8b72-45d9-a530-fea6af664c6a" providerId="ADAL" clId="{F33A8D21-36F1-4CA4-993F-E5630235A973}" dt="2024-01-30T11:00:53.791" v="853"/>
          <ac:spMkLst>
            <pc:docMk/>
            <pc:sldMasterMk cId="554798536" sldId="2147483950"/>
            <ac:spMk id="7" creationId="{D289D95D-632D-E689-1AC6-380B7C12DF91}"/>
          </ac:spMkLst>
        </pc:spChg>
        <pc:spChg chg="add del mod">
          <ac:chgData name="Grafica Olly Services" userId="c492083a-8b72-45d9-a530-fea6af664c6a" providerId="ADAL" clId="{F33A8D21-36F1-4CA4-993F-E5630235A973}" dt="2024-01-30T11:01:28.772" v="860"/>
          <ac:spMkLst>
            <pc:docMk/>
            <pc:sldMasterMk cId="554798536" sldId="2147483950"/>
            <ac:spMk id="8" creationId="{3F1AEE7F-3F37-A7E8-B1B7-F288961FB5CF}"/>
          </ac:spMkLst>
        </pc:spChg>
        <pc:spChg chg="del">
          <ac:chgData name="Grafica Olly Services" userId="c492083a-8b72-45d9-a530-fea6af664c6a" providerId="ADAL" clId="{F33A8D21-36F1-4CA4-993F-E5630235A973}" dt="2024-01-30T11:02:49.004" v="880" actId="478"/>
          <ac:spMkLst>
            <pc:docMk/>
            <pc:sldMasterMk cId="554798536" sldId="2147483950"/>
            <ac:spMk id="9" creationId="{00000000-0000-0000-0000-000000000000}"/>
          </ac:spMkLst>
        </pc:spChg>
        <pc:spChg chg="add del mod">
          <ac:chgData name="Grafica Olly Services" userId="c492083a-8b72-45d9-a530-fea6af664c6a" providerId="ADAL" clId="{F33A8D21-36F1-4CA4-993F-E5630235A973}" dt="2024-01-30T11:02:46.640" v="879" actId="478"/>
          <ac:spMkLst>
            <pc:docMk/>
            <pc:sldMasterMk cId="554798536" sldId="2147483950"/>
            <ac:spMk id="10" creationId="{00000000-0000-0000-0000-000000000000}"/>
          </ac:spMkLst>
        </pc:spChg>
        <pc:spChg chg="add mod">
          <ac:chgData name="Grafica Olly Services" userId="c492083a-8b72-45d9-a530-fea6af664c6a" providerId="ADAL" clId="{F33A8D21-36F1-4CA4-993F-E5630235A973}" dt="2024-01-30T11:02:29.571" v="878"/>
          <ac:spMkLst>
            <pc:docMk/>
            <pc:sldMasterMk cId="554798536" sldId="2147483950"/>
            <ac:spMk id="11" creationId="{277F9724-F343-20EE-2208-5A9E72D4AB12}"/>
          </ac:spMkLst>
        </pc:spChg>
        <pc:picChg chg="add del mod modVis">
          <ac:chgData name="Grafica Olly Services" userId="c492083a-8b72-45d9-a530-fea6af664c6a" providerId="ADAL" clId="{F33A8D21-36F1-4CA4-993F-E5630235A973}" dt="2024-01-30T11:00:33.384" v="849" actId="478"/>
          <ac:picMkLst>
            <pc:docMk/>
            <pc:sldMasterMk cId="554798536" sldId="2147483950"/>
            <ac:picMk id="4" creationId="{FFD3ACE5-DFB9-B6DA-68BF-D8D32A3A1E4F}"/>
          </ac:picMkLst>
        </pc:picChg>
        <pc:sldLayoutChg chg="addSp delSp modSp mod delAnim">
          <pc:chgData name="Grafica Olly Services" userId="c492083a-8b72-45d9-a530-fea6af664c6a" providerId="ADAL" clId="{F33A8D21-36F1-4CA4-993F-E5630235A973}" dt="2024-01-30T10:51:14.185" v="611" actId="1076"/>
          <pc:sldLayoutMkLst>
            <pc:docMk/>
            <pc:sldMasterMk cId="554798536" sldId="2147483950"/>
            <pc:sldLayoutMk cId="1360635396" sldId="2147483978"/>
          </pc:sldLayoutMkLst>
          <pc:spChg chg="add del">
            <ac:chgData name="Grafica Olly Services" userId="c492083a-8b72-45d9-a530-fea6af664c6a" providerId="ADAL" clId="{F33A8D21-36F1-4CA4-993F-E5630235A973}" dt="2024-01-30T10:49:32.037" v="601" actId="11529"/>
            <ac:spMkLst>
              <pc:docMk/>
              <pc:sldMasterMk cId="554798536" sldId="2147483950"/>
              <pc:sldLayoutMk cId="1360635396" sldId="2147483978"/>
              <ac:spMk id="2" creationId="{C824F42A-55D8-AB63-4995-DD8FDB4E8C13}"/>
            </ac:spMkLst>
          </pc:spChg>
          <pc:spChg chg="add del mod">
            <ac:chgData name="Grafica Olly Services" userId="c492083a-8b72-45d9-a530-fea6af664c6a" providerId="ADAL" clId="{F33A8D21-36F1-4CA4-993F-E5630235A973}" dt="2024-01-30T10:50:07.015" v="603" actId="478"/>
            <ac:spMkLst>
              <pc:docMk/>
              <pc:sldMasterMk cId="554798536" sldId="2147483950"/>
              <pc:sldLayoutMk cId="1360635396" sldId="2147483978"/>
              <ac:spMk id="3" creationId="{AD82A5F3-E4F8-0EC7-3544-8D5CB26C92A7}"/>
            </ac:spMkLst>
          </pc:spChg>
          <pc:spChg chg="mod">
            <ac:chgData name="Grafica Olly Services" userId="c492083a-8b72-45d9-a530-fea6af664c6a" providerId="ADAL" clId="{F33A8D21-36F1-4CA4-993F-E5630235A973}" dt="2024-01-30T10:47:42.197" v="597" actId="207"/>
            <ac:spMkLst>
              <pc:docMk/>
              <pc:sldMasterMk cId="554798536" sldId="2147483950"/>
              <pc:sldLayoutMk cId="1360635396" sldId="2147483978"/>
              <ac:spMk id="56323" creationId="{00000000-0000-0000-0000-000000000000}"/>
            </ac:spMkLst>
          </pc:spChg>
          <pc:spChg chg="mod">
            <ac:chgData name="Grafica Olly Services" userId="c492083a-8b72-45d9-a530-fea6af664c6a" providerId="ADAL" clId="{F33A8D21-36F1-4CA4-993F-E5630235A973}" dt="2024-01-30T10:46:55.410" v="595" actId="14838"/>
            <ac:spMkLst>
              <pc:docMk/>
              <pc:sldMasterMk cId="554798536" sldId="2147483950"/>
              <pc:sldLayoutMk cId="1360635396" sldId="2147483978"/>
              <ac:spMk id="56325" creationId="{00000000-0000-0000-0000-000000000000}"/>
            </ac:spMkLst>
          </pc:spChg>
          <pc:spChg chg="del">
            <ac:chgData name="Grafica Olly Services" userId="c492083a-8b72-45d9-a530-fea6af664c6a" providerId="ADAL" clId="{F33A8D21-36F1-4CA4-993F-E5630235A973}" dt="2024-01-30T10:50:23.163" v="608" actId="478"/>
            <ac:spMkLst>
              <pc:docMk/>
              <pc:sldMasterMk cId="554798536" sldId="2147483950"/>
              <pc:sldLayoutMk cId="1360635396" sldId="2147483978"/>
              <ac:spMk id="56347" creationId="{00000000-0000-0000-0000-000000000000}"/>
            </ac:spMkLst>
          </pc:spChg>
          <pc:picChg chg="mod">
            <ac:chgData name="Grafica Olly Services" userId="c492083a-8b72-45d9-a530-fea6af664c6a" providerId="ADAL" clId="{F33A8D21-36F1-4CA4-993F-E5630235A973}" dt="2024-01-30T10:51:14.185" v="611" actId="1076"/>
            <ac:picMkLst>
              <pc:docMk/>
              <pc:sldMasterMk cId="554798536" sldId="2147483950"/>
              <pc:sldLayoutMk cId="1360635396" sldId="2147483978"/>
              <ac:picMk id="4" creationId="{7EDDE696-3ECE-234F-ADDE-9C32CA90844F}"/>
            </ac:picMkLst>
          </pc:picChg>
          <pc:cxnChg chg="del">
            <ac:chgData name="Grafica Olly Services" userId="c492083a-8b72-45d9-a530-fea6af664c6a" providerId="ADAL" clId="{F33A8D21-36F1-4CA4-993F-E5630235A973}" dt="2024-01-30T10:36:57.141" v="259" actId="478"/>
            <ac:cxnSpMkLst>
              <pc:docMk/>
              <pc:sldMasterMk cId="554798536" sldId="2147483950"/>
              <pc:sldLayoutMk cId="1360635396" sldId="2147483978"/>
              <ac:cxnSpMk id="94" creationId="{357F7D0F-2D50-4418-8EB4-564A4B2CEE5B}"/>
            </ac:cxnSpMkLst>
          </pc:cxnChg>
        </pc:sldLayoutChg>
        <pc:sldLayoutChg chg="addSp delSp modSp mod">
          <pc:chgData name="Grafica Olly Services" userId="c492083a-8b72-45d9-a530-fea6af664c6a" providerId="ADAL" clId="{F33A8D21-36F1-4CA4-993F-E5630235A973}" dt="2024-01-30T11:02:19.794" v="877" actId="478"/>
          <pc:sldLayoutMkLst>
            <pc:docMk/>
            <pc:sldMasterMk cId="554798536" sldId="2147483950"/>
            <pc:sldLayoutMk cId="3558257949" sldId="2147483979"/>
          </pc:sldLayoutMkLst>
          <pc:spChg chg="add del mod modVis">
            <ac:chgData name="Grafica Olly Services" userId="c492083a-8b72-45d9-a530-fea6af664c6a" providerId="ADAL" clId="{F33A8D21-36F1-4CA4-993F-E5630235A973}" dt="2024-01-30T11:02:19.794" v="877" actId="478"/>
            <ac:spMkLst>
              <pc:docMk/>
              <pc:sldMasterMk cId="554798536" sldId="2147483950"/>
              <pc:sldLayoutMk cId="3558257949" sldId="2147483979"/>
              <ac:spMk id="2" creationId="{EC7C0E3E-0D11-4538-8949-D8211CDC6C1D}"/>
            </ac:spMkLst>
          </pc:spChg>
          <pc:spChg chg="add del">
            <ac:chgData name="Grafica Olly Services" userId="c492083a-8b72-45d9-a530-fea6af664c6a" providerId="ADAL" clId="{F33A8D21-36F1-4CA4-993F-E5630235A973}" dt="2024-01-30T10:16:52.873" v="123" actId="11529"/>
            <ac:spMkLst>
              <pc:docMk/>
              <pc:sldMasterMk cId="554798536" sldId="2147483950"/>
              <pc:sldLayoutMk cId="3558257949" sldId="2147483979"/>
              <ac:spMk id="3" creationId="{8DEEBF4D-794A-A18C-0893-B1789FE5244C}"/>
            </ac:spMkLst>
          </pc:spChg>
          <pc:spChg chg="add mod">
            <ac:chgData name="Grafica Olly Services" userId="c492083a-8b72-45d9-a530-fea6af664c6a" providerId="ADAL" clId="{F33A8D21-36F1-4CA4-993F-E5630235A973}" dt="2024-01-30T11:01:31.515" v="864"/>
            <ac:spMkLst>
              <pc:docMk/>
              <pc:sldMasterMk cId="554798536" sldId="2147483950"/>
              <pc:sldLayoutMk cId="3558257949" sldId="2147483979"/>
              <ac:spMk id="3" creationId="{B363D231-8A7D-1044-B7C7-41552E9D2970}"/>
            </ac:spMkLst>
          </pc:spChg>
          <pc:spChg chg="add mod">
            <ac:chgData name="Grafica Olly Services" userId="c492083a-8b72-45d9-a530-fea6af664c6a" providerId="ADAL" clId="{F33A8D21-36F1-4CA4-993F-E5630235A973}" dt="2024-01-30T11:01:20.643" v="857"/>
            <ac:spMkLst>
              <pc:docMk/>
              <pc:sldMasterMk cId="554798536" sldId="2147483950"/>
              <pc:sldLayoutMk cId="3558257949" sldId="2147483979"/>
              <ac:spMk id="4" creationId="{2C2FAA14-39F6-ADEB-7A35-B832242DDF95}"/>
            </ac:spMkLst>
          </pc:spChg>
          <pc:spChg chg="add mod">
            <ac:chgData name="Grafica Olly Services" userId="c492083a-8b72-45d9-a530-fea6af664c6a" providerId="ADAL" clId="{F33A8D21-36F1-4CA4-993F-E5630235A973}" dt="2024-01-30T10:16:49.699" v="122" actId="11529"/>
            <ac:spMkLst>
              <pc:docMk/>
              <pc:sldMasterMk cId="554798536" sldId="2147483950"/>
              <pc:sldLayoutMk cId="3558257949" sldId="2147483979"/>
              <ac:spMk id="4" creationId="{35969C85-2831-42FC-E35D-ED2CB158D8D1}"/>
            </ac:spMkLst>
          </pc:spChg>
          <pc:spChg chg="add mod">
            <ac:chgData name="Grafica Olly Services" userId="c492083a-8b72-45d9-a530-fea6af664c6a" providerId="ADAL" clId="{F33A8D21-36F1-4CA4-993F-E5630235A973}" dt="2024-01-30T11:02:12.186" v="876"/>
            <ac:spMkLst>
              <pc:docMk/>
              <pc:sldMasterMk cId="554798536" sldId="2147483950"/>
              <pc:sldLayoutMk cId="3558257949" sldId="2147483979"/>
              <ac:spMk id="5" creationId="{88353561-BFD2-D486-57C3-385121CCA112}"/>
            </ac:spMkLst>
          </pc:spChg>
          <pc:cxnChg chg="del">
            <ac:chgData name="Grafica Olly Services" userId="c492083a-8b72-45d9-a530-fea6af664c6a" providerId="ADAL" clId="{F33A8D21-36F1-4CA4-993F-E5630235A973}" dt="2024-01-30T10:57:09.240" v="768" actId="478"/>
            <ac:cxnSpMkLst>
              <pc:docMk/>
              <pc:sldMasterMk cId="554798536" sldId="2147483950"/>
              <pc:sldLayoutMk cId="3558257949" sldId="2147483979"/>
              <ac:cxnSpMk id="9" creationId="{C54FC899-091E-48CC-B4A2-B442B733582F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rafica, libro, Composizione digitale&#10;&#10;Descrizione generata automaticamente">
            <a:extLst>
              <a:ext uri="{FF2B5EF4-FFF2-40B4-BE49-F238E27FC236}">
                <a16:creationId xmlns:a16="http://schemas.microsoft.com/office/drawing/2014/main" id="{D5FC6DA6-9329-037D-4C2F-E102F78BC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8" y="-14322"/>
            <a:ext cx="12244454" cy="6886645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544706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3606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222625"/>
            <a:ext cx="11764800" cy="49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25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5200719-0B66-7A3A-9337-ED8DA0492A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376"/>
            <a:ext cx="12225336" cy="6876752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1314000"/>
            <a:ext cx="11764800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74404260-5130-AED2-6066-56C29288FD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99065" y="6499920"/>
            <a:ext cx="3920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 b="1" noProof="1">
                <a:solidFill>
                  <a:schemeClr val="bg1"/>
                </a:solidFill>
                <a:effectLst>
                  <a:outerShdw blurRad="254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200" b="1" noProof="1" smtClean="0">
                <a:solidFill>
                  <a:schemeClr val="bg1"/>
                </a:solidFill>
                <a:effectLst>
                  <a:outerShdw blurRad="254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GB" sz="1200" b="1" noProof="1">
              <a:solidFill>
                <a:schemeClr val="bg1"/>
              </a:solidFill>
              <a:effectLst>
                <a:outerShdw blurRad="254000" algn="ct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 hidden="1">
            <a:extLst>
              <a:ext uri="{FF2B5EF4-FFF2-40B4-BE49-F238E27FC236}">
                <a16:creationId xmlns:a16="http://schemas.microsoft.com/office/drawing/2014/main" id="{277F9724-F343-20EE-2208-5A9E72D4AB12}"/>
              </a:ext>
            </a:extLst>
          </p:cNvPr>
          <p:cNvSpPr txBox="1">
            <a:spLocks/>
          </p:cNvSpPr>
          <p:nvPr userDrawn="1"/>
        </p:nvSpPr>
        <p:spPr>
          <a:xfrm>
            <a:off x="112593" y="200241"/>
            <a:ext cx="10108800" cy="565200"/>
          </a:xfrm>
          <a:prstGeom prst="rect">
            <a:avLst/>
          </a:prstGeom>
        </p:spPr>
        <p:txBody>
          <a:bodyPr/>
          <a:lstStyle>
            <a:lvl1pPr algn="just" rtl="0" fontAlgn="base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err="1"/>
              <a:t>Trismac</a:t>
            </a:r>
            <a:r>
              <a:rPr lang="en-US" kern="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47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593" y="200241"/>
            <a:ext cx="10108800" cy="5652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Trismac</a:t>
            </a:r>
            <a:r>
              <a:rPr lang="en-GB" dirty="0"/>
              <a:t>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366463"/>
            <a:ext cx="11764800" cy="484372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2023-10-04T22:00:00+00:00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purl.org/dc/dcmitype/"/>
    <ds:schemaRef ds:uri="http://purl.org/dc/terms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ddc99d1b-0883-4f2c-a8e6-6d8ebaa0e5d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179</TotalTime>
  <Words>2</Words>
  <Application>Microsoft Office PowerPoint</Application>
  <PresentationFormat>Personalizzato</PresentationFormat>
  <Paragraphs>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ESA_Presentation_DARK_BG</vt:lpstr>
      <vt:lpstr>Presentazione standard di PowerPoint</vt:lpstr>
      <vt:lpstr>Trismac 2024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Matteo Corona</dc:creator>
  <cp:keywords/>
  <dc:description/>
  <cp:lastModifiedBy>Grafica Olly Services</cp:lastModifiedBy>
  <cp:revision>12</cp:revision>
  <cp:lastPrinted>2008-08-26T16:26:23Z</cp:lastPrinted>
  <dcterms:created xsi:type="dcterms:W3CDTF">2023-10-05T14:33:27Z</dcterms:created>
  <dcterms:modified xsi:type="dcterms:W3CDTF">2024-05-13T15:07:23Z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Matteo Corona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2023-10-04T22:00:00Z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