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5"/>
  </p:sldMasterIdLst>
  <p:notesMasterIdLst>
    <p:notesMasterId r:id="rId8"/>
  </p:notesMasterIdLst>
  <p:handoutMasterIdLst>
    <p:handoutMasterId r:id="rId9"/>
  </p:handoutMasterIdLst>
  <p:sldIdLst>
    <p:sldId id="258" r:id="rId6"/>
    <p:sldId id="257" r:id="rId7"/>
  </p:sldIdLst>
  <p:sldSz cx="12225338" cy="6858000"/>
  <p:notesSz cx="7023100" cy="93091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61063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122127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8319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244254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3053182" algn="l" defTabSz="1221273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3663818" algn="l" defTabSz="1221273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4274454" algn="l" defTabSz="1221273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4885091" algn="l" defTabSz="1221273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5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 scaleToFitPaper="1"/>
  <p:clrMru>
    <a:srgbClr val="009BDB"/>
    <a:srgbClr val="6DCFF6"/>
    <a:srgbClr val="8197A6"/>
    <a:srgbClr val="F1666A"/>
    <a:srgbClr val="D9D9D9"/>
    <a:srgbClr val="053249"/>
    <a:srgbClr val="003249"/>
    <a:srgbClr val="335E6F"/>
    <a:srgbClr val="006196"/>
    <a:srgbClr val="FFCC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46A2CC-A002-4B89-9B2A-5DE4F2E8B236}" v="7" dt="2024-05-13T15:05:11.9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035" autoAdjust="0"/>
  </p:normalViewPr>
  <p:slideViewPr>
    <p:cSldViewPr snapToGrid="0">
      <p:cViewPr>
        <p:scale>
          <a:sx n="81" d="100"/>
          <a:sy n="81" d="100"/>
        </p:scale>
        <p:origin x="53" y="53"/>
      </p:cViewPr>
      <p:guideLst>
        <p:guide orient="horz" pos="2160"/>
        <p:guide pos="38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0" d="100"/>
          <a:sy n="40" d="100"/>
        </p:scale>
        <p:origin x="2117" y="43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fica Olly Services" userId="c492083a-8b72-45d9-a530-fea6af664c6a" providerId="ADAL" clId="{3246A2CC-A002-4B89-9B2A-5DE4F2E8B236}"/>
    <pc:docChg chg="undo custSel modSld modMainMaster">
      <pc:chgData name="Grafica Olly Services" userId="c492083a-8b72-45d9-a530-fea6af664c6a" providerId="ADAL" clId="{3246A2CC-A002-4B89-9B2A-5DE4F2E8B236}" dt="2024-05-13T15:07:21.193" v="105" actId="20577"/>
      <pc:docMkLst>
        <pc:docMk/>
      </pc:docMkLst>
      <pc:sldChg chg="modSp mod">
        <pc:chgData name="Grafica Olly Services" userId="c492083a-8b72-45d9-a530-fea6af664c6a" providerId="ADAL" clId="{3246A2CC-A002-4B89-9B2A-5DE4F2E8B236}" dt="2024-05-13T15:07:21.193" v="105" actId="20577"/>
        <pc:sldMkLst>
          <pc:docMk/>
          <pc:sldMk cId="262181023" sldId="257"/>
        </pc:sldMkLst>
        <pc:spChg chg="mod modVis">
          <ac:chgData name="Grafica Olly Services" userId="c492083a-8b72-45d9-a530-fea6af664c6a" providerId="ADAL" clId="{3246A2CC-A002-4B89-9B2A-5DE4F2E8B236}" dt="2024-05-13T15:07:21.193" v="105" actId="20577"/>
          <ac:spMkLst>
            <pc:docMk/>
            <pc:sldMk cId="262181023" sldId="257"/>
            <ac:spMk id="2" creationId="{2A7B71DC-28BD-4E2F-9E89-C4253A80D80A}"/>
          </ac:spMkLst>
        </pc:spChg>
      </pc:sldChg>
      <pc:sldChg chg="addSp delSp modSp mod modAnim">
        <pc:chgData name="Grafica Olly Services" userId="c492083a-8b72-45d9-a530-fea6af664c6a" providerId="ADAL" clId="{3246A2CC-A002-4B89-9B2A-5DE4F2E8B236}" dt="2024-05-13T14:37:53.828" v="17" actId="478"/>
        <pc:sldMkLst>
          <pc:docMk/>
          <pc:sldMk cId="4284476370" sldId="258"/>
        </pc:sldMkLst>
        <pc:spChg chg="del">
          <ac:chgData name="Grafica Olly Services" userId="c492083a-8b72-45d9-a530-fea6af664c6a" providerId="ADAL" clId="{3246A2CC-A002-4B89-9B2A-5DE4F2E8B236}" dt="2024-05-13T14:37:53.828" v="17" actId="478"/>
          <ac:spMkLst>
            <pc:docMk/>
            <pc:sldMk cId="4284476370" sldId="258"/>
            <ac:spMk id="7" creationId="{DE807C01-93AE-9193-DE58-302231A8F4A3}"/>
          </ac:spMkLst>
        </pc:spChg>
        <pc:spChg chg="del mod">
          <ac:chgData name="Grafica Olly Services" userId="c492083a-8b72-45d9-a530-fea6af664c6a" providerId="ADAL" clId="{3246A2CC-A002-4B89-9B2A-5DE4F2E8B236}" dt="2024-05-13T14:37:52.052" v="16" actId="478"/>
          <ac:spMkLst>
            <pc:docMk/>
            <pc:sldMk cId="4284476370" sldId="258"/>
            <ac:spMk id="8" creationId="{14D8CB56-D773-089C-B8FA-79333DF91F53}"/>
          </ac:spMkLst>
        </pc:spChg>
        <pc:picChg chg="add del mod">
          <ac:chgData name="Grafica Olly Services" userId="c492083a-8b72-45d9-a530-fea6af664c6a" providerId="ADAL" clId="{3246A2CC-A002-4B89-9B2A-5DE4F2E8B236}" dt="2024-05-13T14:35:49.926" v="3" actId="478"/>
          <ac:picMkLst>
            <pc:docMk/>
            <pc:sldMk cId="4284476370" sldId="258"/>
            <ac:picMk id="3" creationId="{8E85EADD-6C0C-5773-0D3D-7E10F1E9990A}"/>
          </ac:picMkLst>
        </pc:picChg>
      </pc:sldChg>
      <pc:sldMasterChg chg="addSp delSp modSp mod modSldLayout">
        <pc:chgData name="Grafica Olly Services" userId="c492083a-8b72-45d9-a530-fea6af664c6a" providerId="ADAL" clId="{3246A2CC-A002-4B89-9B2A-5DE4F2E8B236}" dt="2024-05-13T15:07:14.431" v="100" actId="14430"/>
        <pc:sldMasterMkLst>
          <pc:docMk/>
          <pc:sldMasterMk cId="554798536" sldId="2147483950"/>
        </pc:sldMasterMkLst>
        <pc:spChg chg="mod modVis">
          <ac:chgData name="Grafica Olly Services" userId="c492083a-8b72-45d9-a530-fea6af664c6a" providerId="ADAL" clId="{3246A2CC-A002-4B89-9B2A-5DE4F2E8B236}" dt="2024-05-13T15:07:14.431" v="100" actId="14430"/>
          <ac:spMkLst>
            <pc:docMk/>
            <pc:sldMasterMk cId="554798536" sldId="2147483950"/>
            <ac:spMk id="11" creationId="{277F9724-F343-20EE-2208-5A9E72D4AB12}"/>
          </ac:spMkLst>
        </pc:spChg>
        <pc:picChg chg="add mod ord">
          <ac:chgData name="Grafica Olly Services" userId="c492083a-8b72-45d9-a530-fea6af664c6a" providerId="ADAL" clId="{3246A2CC-A002-4B89-9B2A-5DE4F2E8B236}" dt="2024-05-13T15:05:11.917" v="76" actId="14826"/>
          <ac:picMkLst>
            <pc:docMk/>
            <pc:sldMasterMk cId="554798536" sldId="2147483950"/>
            <ac:picMk id="4" creationId="{E5200719-0B66-7A3A-9337-ED8DA0492AD8}"/>
          </ac:picMkLst>
        </pc:picChg>
        <pc:picChg chg="del">
          <ac:chgData name="Grafica Olly Services" userId="c492083a-8b72-45d9-a530-fea6af664c6a" providerId="ADAL" clId="{3246A2CC-A002-4B89-9B2A-5DE4F2E8B236}" dt="2024-05-13T14:41:32.176" v="34" actId="478"/>
          <ac:picMkLst>
            <pc:docMk/>
            <pc:sldMasterMk cId="554798536" sldId="2147483950"/>
            <ac:picMk id="4" creationId="{FFD3ACE5-DFB9-B6DA-68BF-D8D32A3A1E4F}"/>
          </ac:picMkLst>
        </pc:picChg>
        <pc:sldLayoutChg chg="addSp delSp modSp mod delAnim modAnim">
          <pc:chgData name="Grafica Olly Services" userId="c492083a-8b72-45d9-a530-fea6af664c6a" providerId="ADAL" clId="{3246A2CC-A002-4B89-9B2A-5DE4F2E8B236}" dt="2024-05-13T14:40:41.621" v="33" actId="12789"/>
          <pc:sldLayoutMkLst>
            <pc:docMk/>
            <pc:sldMasterMk cId="554798536" sldId="2147483950"/>
            <pc:sldLayoutMk cId="1360635396" sldId="2147483978"/>
          </pc:sldLayoutMkLst>
          <pc:spChg chg="mod">
            <ac:chgData name="Grafica Olly Services" userId="c492083a-8b72-45d9-a530-fea6af664c6a" providerId="ADAL" clId="{3246A2CC-A002-4B89-9B2A-5DE4F2E8B236}" dt="2024-05-13T14:37:34.447" v="15" actId="1076"/>
            <ac:spMkLst>
              <pc:docMk/>
              <pc:sldMasterMk cId="554798536" sldId="2147483950"/>
              <pc:sldLayoutMk cId="1360635396" sldId="2147483978"/>
              <ac:spMk id="10" creationId="{00000000-0000-0000-0000-000000000000}"/>
            </ac:spMkLst>
          </pc:spChg>
          <pc:spChg chg="del">
            <ac:chgData name="Grafica Olly Services" userId="c492083a-8b72-45d9-a530-fea6af664c6a" providerId="ADAL" clId="{3246A2CC-A002-4B89-9B2A-5DE4F2E8B236}" dt="2024-05-13T14:36:34.669" v="10" actId="478"/>
            <ac:spMkLst>
              <pc:docMk/>
              <pc:sldMasterMk cId="554798536" sldId="2147483950"/>
              <pc:sldLayoutMk cId="1360635396" sldId="2147483978"/>
              <ac:spMk id="56323" creationId="{00000000-0000-0000-0000-000000000000}"/>
            </ac:spMkLst>
          </pc:spChg>
          <pc:spChg chg="del">
            <ac:chgData name="Grafica Olly Services" userId="c492083a-8b72-45d9-a530-fea6af664c6a" providerId="ADAL" clId="{3246A2CC-A002-4B89-9B2A-5DE4F2E8B236}" dt="2024-05-13T14:36:33.462" v="9" actId="478"/>
            <ac:spMkLst>
              <pc:docMk/>
              <pc:sldMasterMk cId="554798536" sldId="2147483950"/>
              <pc:sldLayoutMk cId="1360635396" sldId="2147483978"/>
              <ac:spMk id="56325" creationId="{00000000-0000-0000-0000-000000000000}"/>
            </ac:spMkLst>
          </pc:spChg>
          <pc:picChg chg="del">
            <ac:chgData name="Grafica Olly Services" userId="c492083a-8b72-45d9-a530-fea6af664c6a" providerId="ADAL" clId="{3246A2CC-A002-4B89-9B2A-5DE4F2E8B236}" dt="2024-05-13T14:36:18.456" v="8" actId="478"/>
            <ac:picMkLst>
              <pc:docMk/>
              <pc:sldMasterMk cId="554798536" sldId="2147483950"/>
              <pc:sldLayoutMk cId="1360635396" sldId="2147483978"/>
              <ac:picMk id="4" creationId="{7EDDE696-3ECE-234F-ADDE-9C32CA90844F}"/>
            </ac:picMkLst>
          </pc:picChg>
          <pc:picChg chg="add mod ord">
            <ac:chgData name="Grafica Olly Services" userId="c492083a-8b72-45d9-a530-fea6af664c6a" providerId="ADAL" clId="{3246A2CC-A002-4B89-9B2A-5DE4F2E8B236}" dt="2024-05-13T14:40:41.621" v="33" actId="12789"/>
            <ac:picMkLst>
              <pc:docMk/>
              <pc:sldMasterMk cId="554798536" sldId="2147483950"/>
              <pc:sldLayoutMk cId="1360635396" sldId="2147483978"/>
              <ac:picMk id="5" creationId="{D5FC6DA6-9329-037D-4C2F-E102F78BCCDF}"/>
            </ac:picMkLst>
          </pc:picChg>
        </pc:sldLayoutChg>
        <pc:sldLayoutChg chg="delSp modSp mod">
          <pc:chgData name="Grafica Olly Services" userId="c492083a-8b72-45d9-a530-fea6af664c6a" providerId="ADAL" clId="{3246A2CC-A002-4B89-9B2A-5DE4F2E8B236}" dt="2024-05-13T15:02:58.317" v="60" actId="478"/>
          <pc:sldLayoutMkLst>
            <pc:docMk/>
            <pc:sldMasterMk cId="554798536" sldId="2147483950"/>
            <pc:sldLayoutMk cId="3558257949" sldId="2147483979"/>
          </pc:sldLayoutMkLst>
          <pc:spChg chg="del mod">
            <ac:chgData name="Grafica Olly Services" userId="c492083a-8b72-45d9-a530-fea6af664c6a" providerId="ADAL" clId="{3246A2CC-A002-4B89-9B2A-5DE4F2E8B236}" dt="2024-05-13T15:02:58.317" v="60" actId="478"/>
            <ac:spMkLst>
              <pc:docMk/>
              <pc:sldMasterMk cId="554798536" sldId="2147483950"/>
              <pc:sldLayoutMk cId="3558257949" sldId="2147483979"/>
              <ac:spMk id="5" creationId="{88353561-BFD2-D486-57C3-385121CCA112}"/>
            </ac:spMkLst>
          </pc:spChg>
        </pc:sldLayoutChg>
      </pc:sldMasterChg>
    </pc:docChg>
  </pc:docChgLst>
  <pc:docChgLst>
    <pc:chgData name="Grafica Olly Services" userId="c492083a-8b72-45d9-a530-fea6af664c6a" providerId="ADAL" clId="{F33A8D21-36F1-4CA4-993F-E5630235A973}"/>
    <pc:docChg chg="undo custSel addSld delSld modSld sldOrd modMainMaster">
      <pc:chgData name="Grafica Olly Services" userId="c492083a-8b72-45d9-a530-fea6af664c6a" providerId="ADAL" clId="{F33A8D21-36F1-4CA4-993F-E5630235A973}" dt="2024-01-30T11:02:49.004" v="880" actId="478"/>
      <pc:docMkLst>
        <pc:docMk/>
      </pc:docMkLst>
      <pc:sldChg chg="addSp delSp modSp add del mod modClrScheme chgLayout">
        <pc:chgData name="Grafica Olly Services" userId="c492083a-8b72-45d9-a530-fea6af664c6a" providerId="ADAL" clId="{F33A8D21-36F1-4CA4-993F-E5630235A973}" dt="2024-01-30T10:49:05.942" v="600" actId="47"/>
        <pc:sldMkLst>
          <pc:docMk/>
          <pc:sldMk cId="0" sldId="256"/>
        </pc:sldMkLst>
        <pc:spChg chg="add del mod ord">
          <ac:chgData name="Grafica Olly Services" userId="c492083a-8b72-45d9-a530-fea6af664c6a" providerId="ADAL" clId="{F33A8D21-36F1-4CA4-993F-E5630235A973}" dt="2024-01-30T10:28:12.915" v="129" actId="700"/>
          <ac:spMkLst>
            <pc:docMk/>
            <pc:sldMk cId="0" sldId="256"/>
            <ac:spMk id="5" creationId="{8178CF39-7F17-21D0-D3BB-51A74AA2B71D}"/>
          </ac:spMkLst>
        </pc:spChg>
        <pc:spChg chg="add del mod ord">
          <ac:chgData name="Grafica Olly Services" userId="c492083a-8b72-45d9-a530-fea6af664c6a" providerId="ADAL" clId="{F33A8D21-36F1-4CA4-993F-E5630235A973}" dt="2024-01-30T10:28:12.915" v="129" actId="700"/>
          <ac:spMkLst>
            <pc:docMk/>
            <pc:sldMk cId="0" sldId="256"/>
            <ac:spMk id="6" creationId="{C5F14671-7A2C-4A1B-3A5F-4C721496A387}"/>
          </ac:spMkLst>
        </pc:spChg>
        <pc:spChg chg="add del mod ord">
          <ac:chgData name="Grafica Olly Services" userId="c492083a-8b72-45d9-a530-fea6af664c6a" providerId="ADAL" clId="{F33A8D21-36F1-4CA4-993F-E5630235A973}" dt="2024-01-30T10:28:11.749" v="128" actId="700"/>
          <ac:spMkLst>
            <pc:docMk/>
            <pc:sldMk cId="0" sldId="256"/>
            <ac:spMk id="7" creationId="{D1525FE8-70A5-607B-983C-C3B21A448EEC}"/>
          </ac:spMkLst>
        </pc:spChg>
        <pc:spChg chg="add del mod ord">
          <ac:chgData name="Grafica Olly Services" userId="c492083a-8b72-45d9-a530-fea6af664c6a" providerId="ADAL" clId="{F33A8D21-36F1-4CA4-993F-E5630235A973}" dt="2024-01-30T10:28:11.749" v="128" actId="700"/>
          <ac:spMkLst>
            <pc:docMk/>
            <pc:sldMk cId="0" sldId="256"/>
            <ac:spMk id="8" creationId="{4BB693A5-B69C-6975-E028-9F8DAB372AFB}"/>
          </ac:spMkLst>
        </pc:spChg>
        <pc:spChg chg="add del mod ord">
          <ac:chgData name="Grafica Olly Services" userId="c492083a-8b72-45d9-a530-fea6af664c6a" providerId="ADAL" clId="{F33A8D21-36F1-4CA4-993F-E5630235A973}" dt="2024-01-30T10:29:05.714" v="135" actId="700"/>
          <ac:spMkLst>
            <pc:docMk/>
            <pc:sldMk cId="0" sldId="256"/>
            <ac:spMk id="9" creationId="{C07BF304-567D-AA15-89D3-EC5F3FBB8F38}"/>
          </ac:spMkLst>
        </pc:spChg>
        <pc:spChg chg="add del mod ord">
          <ac:chgData name="Grafica Olly Services" userId="c492083a-8b72-45d9-a530-fea6af664c6a" providerId="ADAL" clId="{F33A8D21-36F1-4CA4-993F-E5630235A973}" dt="2024-01-30T10:29:05.714" v="135" actId="700"/>
          <ac:spMkLst>
            <pc:docMk/>
            <pc:sldMk cId="0" sldId="256"/>
            <ac:spMk id="10" creationId="{86ABC97D-9AC6-89E0-C5CD-E024E6FC9137}"/>
          </ac:spMkLst>
        </pc:spChg>
        <pc:spChg chg="add del mod ord">
          <ac:chgData name="Grafica Olly Services" userId="c492083a-8b72-45d9-a530-fea6af664c6a" providerId="ADAL" clId="{F33A8D21-36F1-4CA4-993F-E5630235A973}" dt="2024-01-30T10:29:03.441" v="134" actId="700"/>
          <ac:spMkLst>
            <pc:docMk/>
            <pc:sldMk cId="0" sldId="256"/>
            <ac:spMk id="11" creationId="{51223138-DD1D-5883-72CD-9DAD3F13DAC7}"/>
          </ac:spMkLst>
        </pc:spChg>
        <pc:spChg chg="add del mod ord">
          <ac:chgData name="Grafica Olly Services" userId="c492083a-8b72-45d9-a530-fea6af664c6a" providerId="ADAL" clId="{F33A8D21-36F1-4CA4-993F-E5630235A973}" dt="2024-01-30T10:29:03.441" v="134" actId="700"/>
          <ac:spMkLst>
            <pc:docMk/>
            <pc:sldMk cId="0" sldId="256"/>
            <ac:spMk id="12" creationId="{02C0648C-7581-DA75-5B59-34C54C9E810C}"/>
          </ac:spMkLst>
        </pc:spChg>
      </pc:sldChg>
      <pc:sldChg chg="modSp mod">
        <pc:chgData name="Grafica Olly Services" userId="c492083a-8b72-45d9-a530-fea6af664c6a" providerId="ADAL" clId="{F33A8D21-36F1-4CA4-993F-E5630235A973}" dt="2024-01-30T11:01:47.793" v="875" actId="1037"/>
        <pc:sldMkLst>
          <pc:docMk/>
          <pc:sldMk cId="262181023" sldId="257"/>
        </pc:sldMkLst>
        <pc:spChg chg="mod">
          <ac:chgData name="Grafica Olly Services" userId="c492083a-8b72-45d9-a530-fea6af664c6a" providerId="ADAL" clId="{F33A8D21-36F1-4CA4-993F-E5630235A973}" dt="2024-01-30T11:01:47.793" v="875" actId="1037"/>
          <ac:spMkLst>
            <pc:docMk/>
            <pc:sldMk cId="262181023" sldId="257"/>
            <ac:spMk id="2" creationId="{2A7B71DC-28BD-4E2F-9E89-C4253A80D80A}"/>
          </ac:spMkLst>
        </pc:spChg>
      </pc:sldChg>
      <pc:sldChg chg="addSp delSp modSp new mod ord modClrScheme addAnim delAnim modAnim chgLayout">
        <pc:chgData name="Grafica Olly Services" userId="c492083a-8b72-45d9-a530-fea6af664c6a" providerId="ADAL" clId="{F33A8D21-36F1-4CA4-993F-E5630235A973}" dt="2024-01-30T10:49:04.282" v="599"/>
        <pc:sldMkLst>
          <pc:docMk/>
          <pc:sldMk cId="4284476370" sldId="258"/>
        </pc:sldMkLst>
        <pc:spChg chg="add del mod ord">
          <ac:chgData name="Grafica Olly Services" userId="c492083a-8b72-45d9-a530-fea6af664c6a" providerId="ADAL" clId="{F33A8D21-36F1-4CA4-993F-E5630235A973}" dt="2024-01-30T10:35:04.593" v="165" actId="700"/>
          <ac:spMkLst>
            <pc:docMk/>
            <pc:sldMk cId="4284476370" sldId="258"/>
            <ac:spMk id="2" creationId="{74EB7D10-204F-0BA1-29DB-D790616B0393}"/>
          </ac:spMkLst>
        </pc:spChg>
        <pc:spChg chg="add del mod ord">
          <ac:chgData name="Grafica Olly Services" userId="c492083a-8b72-45d9-a530-fea6af664c6a" providerId="ADAL" clId="{F33A8D21-36F1-4CA4-993F-E5630235A973}" dt="2024-01-30T10:35:04.593" v="165" actId="700"/>
          <ac:spMkLst>
            <pc:docMk/>
            <pc:sldMk cId="4284476370" sldId="258"/>
            <ac:spMk id="3" creationId="{39B04211-4243-8B9C-B2D7-7F61E9C26DDC}"/>
          </ac:spMkLst>
        </pc:spChg>
        <pc:spChg chg="add del mod ord">
          <ac:chgData name="Grafica Olly Services" userId="c492083a-8b72-45d9-a530-fea6af664c6a" providerId="ADAL" clId="{F33A8D21-36F1-4CA4-993F-E5630235A973}" dt="2024-01-30T10:34:56.947" v="164" actId="700"/>
          <ac:spMkLst>
            <pc:docMk/>
            <pc:sldMk cId="4284476370" sldId="258"/>
            <ac:spMk id="4" creationId="{5E268229-2D76-0602-E05B-3C50ACCF699B}"/>
          </ac:spMkLst>
        </pc:spChg>
        <pc:spChg chg="add del mod ord">
          <ac:chgData name="Grafica Olly Services" userId="c492083a-8b72-45d9-a530-fea6af664c6a" providerId="ADAL" clId="{F33A8D21-36F1-4CA4-993F-E5630235A973}" dt="2024-01-30T10:34:56.947" v="164" actId="700"/>
          <ac:spMkLst>
            <pc:docMk/>
            <pc:sldMk cId="4284476370" sldId="258"/>
            <ac:spMk id="5" creationId="{339D6378-1701-B3A9-6B9E-6BD8420DC15C}"/>
          </ac:spMkLst>
        </pc:spChg>
        <pc:spChg chg="add mod">
          <ac:chgData name="Grafica Olly Services" userId="c492083a-8b72-45d9-a530-fea6af664c6a" providerId="ADAL" clId="{F33A8D21-36F1-4CA4-993F-E5630235A973}" dt="2024-01-30T10:34:46.037" v="157" actId="1076"/>
          <ac:spMkLst>
            <pc:docMk/>
            <pc:sldMk cId="4284476370" sldId="258"/>
            <ac:spMk id="6" creationId="{9B7B7434-E288-3417-5FBC-33221D58D808}"/>
          </ac:spMkLst>
        </pc:spChg>
        <pc:spChg chg="add mod ord">
          <ac:chgData name="Grafica Olly Services" userId="c492083a-8b72-45d9-a530-fea6af664c6a" providerId="ADAL" clId="{F33A8D21-36F1-4CA4-993F-E5630235A973}" dt="2024-01-30T10:36:20.731" v="243" actId="20577"/>
          <ac:spMkLst>
            <pc:docMk/>
            <pc:sldMk cId="4284476370" sldId="258"/>
            <ac:spMk id="7" creationId="{DE807C01-93AE-9193-DE58-302231A8F4A3}"/>
          </ac:spMkLst>
        </pc:spChg>
        <pc:spChg chg="add mod ord">
          <ac:chgData name="Grafica Olly Services" userId="c492083a-8b72-45d9-a530-fea6af664c6a" providerId="ADAL" clId="{F33A8D21-36F1-4CA4-993F-E5630235A973}" dt="2024-01-30T10:36:31.194" v="258" actId="20577"/>
          <ac:spMkLst>
            <pc:docMk/>
            <pc:sldMk cId="4284476370" sldId="258"/>
            <ac:spMk id="8" creationId="{14D8CB56-D773-089C-B8FA-79333DF91F53}"/>
          </ac:spMkLst>
        </pc:spChg>
      </pc:sldChg>
      <pc:sldMasterChg chg="addSp delSp modSp mod modSldLayout">
        <pc:chgData name="Grafica Olly Services" userId="c492083a-8b72-45d9-a530-fea6af664c6a" providerId="ADAL" clId="{F33A8D21-36F1-4CA4-993F-E5630235A973}" dt="2024-01-30T11:02:49.004" v="880" actId="478"/>
        <pc:sldMasterMkLst>
          <pc:docMk/>
          <pc:sldMasterMk cId="554798536" sldId="2147483950"/>
        </pc:sldMasterMkLst>
        <pc:spChg chg="add mod">
          <ac:chgData name="Grafica Olly Services" userId="c492083a-8b72-45d9-a530-fea6af664c6a" providerId="ADAL" clId="{F33A8D21-36F1-4CA4-993F-E5630235A973}" dt="2024-01-30T10:56:23.951" v="767" actId="14838"/>
          <ac:spMkLst>
            <pc:docMk/>
            <pc:sldMasterMk cId="554798536" sldId="2147483950"/>
            <ac:spMk id="2" creationId="{74404260-5130-AED2-6066-56C29288FD26}"/>
          </ac:spMkLst>
        </pc:spChg>
        <pc:spChg chg="del">
          <ac:chgData name="Grafica Olly Services" userId="c492083a-8b72-45d9-a530-fea6af664c6a" providerId="ADAL" clId="{F33A8D21-36F1-4CA4-993F-E5630235A973}" dt="2024-01-30T10:53:31.615" v="618" actId="478"/>
          <ac:spMkLst>
            <pc:docMk/>
            <pc:sldMasterMk cId="554798536" sldId="2147483950"/>
            <ac:spMk id="3" creationId="{174566EC-B884-414A-9831-F2C2C01CAF72}"/>
          </ac:spMkLst>
        </pc:spChg>
        <pc:spChg chg="add mod">
          <ac:chgData name="Grafica Olly Services" userId="c492083a-8b72-45d9-a530-fea6af664c6a" providerId="ADAL" clId="{F33A8D21-36F1-4CA4-993F-E5630235A973}" dt="2024-01-30T11:01:29.711" v="862"/>
          <ac:spMkLst>
            <pc:docMk/>
            <pc:sldMasterMk cId="554798536" sldId="2147483950"/>
            <ac:spMk id="5" creationId="{E7B7B104-DAE0-B21E-4A2A-9B079959ACBF}"/>
          </ac:spMkLst>
        </pc:spChg>
        <pc:spChg chg="add mod">
          <ac:chgData name="Grafica Olly Services" userId="c492083a-8b72-45d9-a530-fea6af664c6a" providerId="ADAL" clId="{F33A8D21-36F1-4CA4-993F-E5630235A973}" dt="2024-01-30T11:00:41.062" v="852"/>
          <ac:spMkLst>
            <pc:docMk/>
            <pc:sldMasterMk cId="554798536" sldId="2147483950"/>
            <ac:spMk id="6" creationId="{E75B1465-7E56-AB28-0742-4EF85C411FB8}"/>
          </ac:spMkLst>
        </pc:spChg>
        <pc:spChg chg="add mod">
          <ac:chgData name="Grafica Olly Services" userId="c492083a-8b72-45d9-a530-fea6af664c6a" providerId="ADAL" clId="{F33A8D21-36F1-4CA4-993F-E5630235A973}" dt="2024-01-30T11:00:53.791" v="853"/>
          <ac:spMkLst>
            <pc:docMk/>
            <pc:sldMasterMk cId="554798536" sldId="2147483950"/>
            <ac:spMk id="7" creationId="{D289D95D-632D-E689-1AC6-380B7C12DF91}"/>
          </ac:spMkLst>
        </pc:spChg>
        <pc:spChg chg="add del mod">
          <ac:chgData name="Grafica Olly Services" userId="c492083a-8b72-45d9-a530-fea6af664c6a" providerId="ADAL" clId="{F33A8D21-36F1-4CA4-993F-E5630235A973}" dt="2024-01-30T11:01:28.772" v="860"/>
          <ac:spMkLst>
            <pc:docMk/>
            <pc:sldMasterMk cId="554798536" sldId="2147483950"/>
            <ac:spMk id="8" creationId="{3F1AEE7F-3F37-A7E8-B1B7-F288961FB5CF}"/>
          </ac:spMkLst>
        </pc:spChg>
        <pc:spChg chg="del">
          <ac:chgData name="Grafica Olly Services" userId="c492083a-8b72-45d9-a530-fea6af664c6a" providerId="ADAL" clId="{F33A8D21-36F1-4CA4-993F-E5630235A973}" dt="2024-01-30T11:02:49.004" v="880" actId="478"/>
          <ac:spMkLst>
            <pc:docMk/>
            <pc:sldMasterMk cId="554798536" sldId="2147483950"/>
            <ac:spMk id="9" creationId="{00000000-0000-0000-0000-000000000000}"/>
          </ac:spMkLst>
        </pc:spChg>
        <pc:spChg chg="add del mod">
          <ac:chgData name="Grafica Olly Services" userId="c492083a-8b72-45d9-a530-fea6af664c6a" providerId="ADAL" clId="{F33A8D21-36F1-4CA4-993F-E5630235A973}" dt="2024-01-30T11:02:46.640" v="879" actId="478"/>
          <ac:spMkLst>
            <pc:docMk/>
            <pc:sldMasterMk cId="554798536" sldId="2147483950"/>
            <ac:spMk id="10" creationId="{00000000-0000-0000-0000-000000000000}"/>
          </ac:spMkLst>
        </pc:spChg>
        <pc:spChg chg="add mod">
          <ac:chgData name="Grafica Olly Services" userId="c492083a-8b72-45d9-a530-fea6af664c6a" providerId="ADAL" clId="{F33A8D21-36F1-4CA4-993F-E5630235A973}" dt="2024-01-30T11:02:29.571" v="878"/>
          <ac:spMkLst>
            <pc:docMk/>
            <pc:sldMasterMk cId="554798536" sldId="2147483950"/>
            <ac:spMk id="11" creationId="{277F9724-F343-20EE-2208-5A9E72D4AB12}"/>
          </ac:spMkLst>
        </pc:spChg>
        <pc:picChg chg="add del mod modVis">
          <ac:chgData name="Grafica Olly Services" userId="c492083a-8b72-45d9-a530-fea6af664c6a" providerId="ADAL" clId="{F33A8D21-36F1-4CA4-993F-E5630235A973}" dt="2024-01-30T11:00:33.384" v="849" actId="478"/>
          <ac:picMkLst>
            <pc:docMk/>
            <pc:sldMasterMk cId="554798536" sldId="2147483950"/>
            <ac:picMk id="4" creationId="{FFD3ACE5-DFB9-B6DA-68BF-D8D32A3A1E4F}"/>
          </ac:picMkLst>
        </pc:picChg>
        <pc:sldLayoutChg chg="addSp delSp modSp mod delAnim">
          <pc:chgData name="Grafica Olly Services" userId="c492083a-8b72-45d9-a530-fea6af664c6a" providerId="ADAL" clId="{F33A8D21-36F1-4CA4-993F-E5630235A973}" dt="2024-01-30T10:51:14.185" v="611" actId="1076"/>
          <pc:sldLayoutMkLst>
            <pc:docMk/>
            <pc:sldMasterMk cId="554798536" sldId="2147483950"/>
            <pc:sldLayoutMk cId="1360635396" sldId="2147483978"/>
          </pc:sldLayoutMkLst>
          <pc:spChg chg="add del">
            <ac:chgData name="Grafica Olly Services" userId="c492083a-8b72-45d9-a530-fea6af664c6a" providerId="ADAL" clId="{F33A8D21-36F1-4CA4-993F-E5630235A973}" dt="2024-01-30T10:49:32.037" v="601" actId="11529"/>
            <ac:spMkLst>
              <pc:docMk/>
              <pc:sldMasterMk cId="554798536" sldId="2147483950"/>
              <pc:sldLayoutMk cId="1360635396" sldId="2147483978"/>
              <ac:spMk id="2" creationId="{C824F42A-55D8-AB63-4995-DD8FDB4E8C13}"/>
            </ac:spMkLst>
          </pc:spChg>
          <pc:spChg chg="add del mod">
            <ac:chgData name="Grafica Olly Services" userId="c492083a-8b72-45d9-a530-fea6af664c6a" providerId="ADAL" clId="{F33A8D21-36F1-4CA4-993F-E5630235A973}" dt="2024-01-30T10:50:07.015" v="603" actId="478"/>
            <ac:spMkLst>
              <pc:docMk/>
              <pc:sldMasterMk cId="554798536" sldId="2147483950"/>
              <pc:sldLayoutMk cId="1360635396" sldId="2147483978"/>
              <ac:spMk id="3" creationId="{AD82A5F3-E4F8-0EC7-3544-8D5CB26C92A7}"/>
            </ac:spMkLst>
          </pc:spChg>
          <pc:spChg chg="mod">
            <ac:chgData name="Grafica Olly Services" userId="c492083a-8b72-45d9-a530-fea6af664c6a" providerId="ADAL" clId="{F33A8D21-36F1-4CA4-993F-E5630235A973}" dt="2024-01-30T10:47:42.197" v="597" actId="207"/>
            <ac:spMkLst>
              <pc:docMk/>
              <pc:sldMasterMk cId="554798536" sldId="2147483950"/>
              <pc:sldLayoutMk cId="1360635396" sldId="2147483978"/>
              <ac:spMk id="56323" creationId="{00000000-0000-0000-0000-000000000000}"/>
            </ac:spMkLst>
          </pc:spChg>
          <pc:spChg chg="mod">
            <ac:chgData name="Grafica Olly Services" userId="c492083a-8b72-45d9-a530-fea6af664c6a" providerId="ADAL" clId="{F33A8D21-36F1-4CA4-993F-E5630235A973}" dt="2024-01-30T10:46:55.410" v="595" actId="14838"/>
            <ac:spMkLst>
              <pc:docMk/>
              <pc:sldMasterMk cId="554798536" sldId="2147483950"/>
              <pc:sldLayoutMk cId="1360635396" sldId="2147483978"/>
              <ac:spMk id="56325" creationId="{00000000-0000-0000-0000-000000000000}"/>
            </ac:spMkLst>
          </pc:spChg>
          <pc:spChg chg="del">
            <ac:chgData name="Grafica Olly Services" userId="c492083a-8b72-45d9-a530-fea6af664c6a" providerId="ADAL" clId="{F33A8D21-36F1-4CA4-993F-E5630235A973}" dt="2024-01-30T10:50:23.163" v="608" actId="478"/>
            <ac:spMkLst>
              <pc:docMk/>
              <pc:sldMasterMk cId="554798536" sldId="2147483950"/>
              <pc:sldLayoutMk cId="1360635396" sldId="2147483978"/>
              <ac:spMk id="56347" creationId="{00000000-0000-0000-0000-000000000000}"/>
            </ac:spMkLst>
          </pc:spChg>
          <pc:picChg chg="mod">
            <ac:chgData name="Grafica Olly Services" userId="c492083a-8b72-45d9-a530-fea6af664c6a" providerId="ADAL" clId="{F33A8D21-36F1-4CA4-993F-E5630235A973}" dt="2024-01-30T10:51:14.185" v="611" actId="1076"/>
            <ac:picMkLst>
              <pc:docMk/>
              <pc:sldMasterMk cId="554798536" sldId="2147483950"/>
              <pc:sldLayoutMk cId="1360635396" sldId="2147483978"/>
              <ac:picMk id="4" creationId="{7EDDE696-3ECE-234F-ADDE-9C32CA90844F}"/>
            </ac:picMkLst>
          </pc:picChg>
          <pc:cxnChg chg="del">
            <ac:chgData name="Grafica Olly Services" userId="c492083a-8b72-45d9-a530-fea6af664c6a" providerId="ADAL" clId="{F33A8D21-36F1-4CA4-993F-E5630235A973}" dt="2024-01-30T10:36:57.141" v="259" actId="478"/>
            <ac:cxnSpMkLst>
              <pc:docMk/>
              <pc:sldMasterMk cId="554798536" sldId="2147483950"/>
              <pc:sldLayoutMk cId="1360635396" sldId="2147483978"/>
              <ac:cxnSpMk id="94" creationId="{357F7D0F-2D50-4418-8EB4-564A4B2CEE5B}"/>
            </ac:cxnSpMkLst>
          </pc:cxnChg>
        </pc:sldLayoutChg>
        <pc:sldLayoutChg chg="addSp delSp modSp mod">
          <pc:chgData name="Grafica Olly Services" userId="c492083a-8b72-45d9-a530-fea6af664c6a" providerId="ADAL" clId="{F33A8D21-36F1-4CA4-993F-E5630235A973}" dt="2024-01-30T11:02:19.794" v="877" actId="478"/>
          <pc:sldLayoutMkLst>
            <pc:docMk/>
            <pc:sldMasterMk cId="554798536" sldId="2147483950"/>
            <pc:sldLayoutMk cId="3558257949" sldId="2147483979"/>
          </pc:sldLayoutMkLst>
          <pc:spChg chg="add del mod modVis">
            <ac:chgData name="Grafica Olly Services" userId="c492083a-8b72-45d9-a530-fea6af664c6a" providerId="ADAL" clId="{F33A8D21-36F1-4CA4-993F-E5630235A973}" dt="2024-01-30T11:02:19.794" v="877" actId="478"/>
            <ac:spMkLst>
              <pc:docMk/>
              <pc:sldMasterMk cId="554798536" sldId="2147483950"/>
              <pc:sldLayoutMk cId="3558257949" sldId="2147483979"/>
              <ac:spMk id="2" creationId="{EC7C0E3E-0D11-4538-8949-D8211CDC6C1D}"/>
            </ac:spMkLst>
          </pc:spChg>
          <pc:spChg chg="add del">
            <ac:chgData name="Grafica Olly Services" userId="c492083a-8b72-45d9-a530-fea6af664c6a" providerId="ADAL" clId="{F33A8D21-36F1-4CA4-993F-E5630235A973}" dt="2024-01-30T10:16:52.873" v="123" actId="11529"/>
            <ac:spMkLst>
              <pc:docMk/>
              <pc:sldMasterMk cId="554798536" sldId="2147483950"/>
              <pc:sldLayoutMk cId="3558257949" sldId="2147483979"/>
              <ac:spMk id="3" creationId="{8DEEBF4D-794A-A18C-0893-B1789FE5244C}"/>
            </ac:spMkLst>
          </pc:spChg>
          <pc:spChg chg="add mod">
            <ac:chgData name="Grafica Olly Services" userId="c492083a-8b72-45d9-a530-fea6af664c6a" providerId="ADAL" clId="{F33A8D21-36F1-4CA4-993F-E5630235A973}" dt="2024-01-30T11:01:31.515" v="864"/>
            <ac:spMkLst>
              <pc:docMk/>
              <pc:sldMasterMk cId="554798536" sldId="2147483950"/>
              <pc:sldLayoutMk cId="3558257949" sldId="2147483979"/>
              <ac:spMk id="3" creationId="{B363D231-8A7D-1044-B7C7-41552E9D2970}"/>
            </ac:spMkLst>
          </pc:spChg>
          <pc:spChg chg="add mod">
            <ac:chgData name="Grafica Olly Services" userId="c492083a-8b72-45d9-a530-fea6af664c6a" providerId="ADAL" clId="{F33A8D21-36F1-4CA4-993F-E5630235A973}" dt="2024-01-30T11:01:20.643" v="857"/>
            <ac:spMkLst>
              <pc:docMk/>
              <pc:sldMasterMk cId="554798536" sldId="2147483950"/>
              <pc:sldLayoutMk cId="3558257949" sldId="2147483979"/>
              <ac:spMk id="4" creationId="{2C2FAA14-39F6-ADEB-7A35-B832242DDF95}"/>
            </ac:spMkLst>
          </pc:spChg>
          <pc:spChg chg="add mod">
            <ac:chgData name="Grafica Olly Services" userId="c492083a-8b72-45d9-a530-fea6af664c6a" providerId="ADAL" clId="{F33A8D21-36F1-4CA4-993F-E5630235A973}" dt="2024-01-30T10:16:49.699" v="122" actId="11529"/>
            <ac:spMkLst>
              <pc:docMk/>
              <pc:sldMasterMk cId="554798536" sldId="2147483950"/>
              <pc:sldLayoutMk cId="3558257949" sldId="2147483979"/>
              <ac:spMk id="4" creationId="{35969C85-2831-42FC-E35D-ED2CB158D8D1}"/>
            </ac:spMkLst>
          </pc:spChg>
          <pc:spChg chg="add mod">
            <ac:chgData name="Grafica Olly Services" userId="c492083a-8b72-45d9-a530-fea6af664c6a" providerId="ADAL" clId="{F33A8D21-36F1-4CA4-993F-E5630235A973}" dt="2024-01-30T11:02:12.186" v="876"/>
            <ac:spMkLst>
              <pc:docMk/>
              <pc:sldMasterMk cId="554798536" sldId="2147483950"/>
              <pc:sldLayoutMk cId="3558257949" sldId="2147483979"/>
              <ac:spMk id="5" creationId="{88353561-BFD2-D486-57C3-385121CCA112}"/>
            </ac:spMkLst>
          </pc:spChg>
          <pc:cxnChg chg="del">
            <ac:chgData name="Grafica Olly Services" userId="c492083a-8b72-45d9-a530-fea6af664c6a" providerId="ADAL" clId="{F33A8D21-36F1-4CA4-993F-E5630235A973}" dt="2024-01-30T10:57:09.240" v="768" actId="478"/>
            <ac:cxnSpMkLst>
              <pc:docMk/>
              <pc:sldMasterMk cId="554798536" sldId="2147483950"/>
              <pc:sldLayoutMk cId="3558257949" sldId="2147483979"/>
              <ac:cxnSpMk id="9" creationId="{C54FC899-091E-48CC-B4A2-B442B733582F}"/>
            </ac:cxnSpMkLst>
          </pc:cxn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t" anchorCtr="0" compatLnSpc="1">
            <a:prstTxWarp prst="textNoShape">
              <a:avLst/>
            </a:prstTxWarp>
          </a:bodyPr>
          <a:lstStyle>
            <a:lvl1pPr defTabSz="892175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628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8275" y="0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t" anchorCtr="0" compatLnSpc="1">
            <a:prstTxWarp prst="textNoShape">
              <a:avLst/>
            </a:prstTxWarp>
          </a:bodyPr>
          <a:lstStyle>
            <a:lvl1pPr algn="r" defTabSz="892175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628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2375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b" anchorCtr="0" compatLnSpc="1">
            <a:prstTxWarp prst="textNoShape">
              <a:avLst/>
            </a:prstTxWarp>
          </a:bodyPr>
          <a:lstStyle>
            <a:lvl1pPr defTabSz="892175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628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b" anchorCtr="0" compatLnSpc="1">
            <a:prstTxWarp prst="textNoShape">
              <a:avLst/>
            </a:prstTxWarp>
          </a:bodyPr>
          <a:lstStyle>
            <a:lvl1pPr algn="r" defTabSz="892175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fld id="{A5B780D0-5C7F-422C-931C-25201BE19360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2504597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932" userDrawn="1">
          <p15:clr>
            <a:srgbClr val="F26B43"/>
          </p15:clr>
        </p15:guide>
        <p15:guide id="2" pos="2212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46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t" anchorCtr="0" compatLnSpc="1">
            <a:prstTxWarp prst="textNoShape">
              <a:avLst/>
            </a:prstTxWarp>
          </a:bodyPr>
          <a:lstStyle>
            <a:lvl1pPr defTabSz="862013">
              <a:defRPr sz="11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95738" y="0"/>
            <a:ext cx="301466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t" anchorCtr="0" compatLnSpc="1">
            <a:prstTxWarp prst="textNoShape">
              <a:avLst/>
            </a:prstTxWarp>
          </a:bodyPr>
          <a:lstStyle>
            <a:lvl1pPr algn="r" defTabSz="862013">
              <a:defRPr sz="1100" smtClean="0"/>
            </a:lvl1pPr>
          </a:lstStyle>
          <a:p>
            <a:pPr>
              <a:defRPr/>
            </a:pPr>
            <a:fld id="{A6888345-B3D3-4351-A7A9-F936F5935E41}" type="datetimeFigureOut">
              <a:rPr lang="en-US"/>
              <a:pPr>
                <a:defRPr/>
              </a:pPr>
              <a:t>5/13/2024</a:t>
            </a:fld>
            <a:endParaRPr lang="en-US" dirty="0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4025" y="693738"/>
            <a:ext cx="6176963" cy="3465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435475"/>
            <a:ext cx="5200650" cy="415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70950"/>
            <a:ext cx="3014663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b" anchorCtr="0" compatLnSpc="1">
            <a:prstTxWarp prst="textNoShape">
              <a:avLst/>
            </a:prstTxWarp>
          </a:bodyPr>
          <a:lstStyle>
            <a:lvl1pPr defTabSz="862013">
              <a:defRPr sz="11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95738" y="8870950"/>
            <a:ext cx="3014662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b" anchorCtr="0" compatLnSpc="1">
            <a:prstTxWarp prst="textNoShape">
              <a:avLst/>
            </a:prstTxWarp>
          </a:bodyPr>
          <a:lstStyle>
            <a:lvl1pPr algn="r" defTabSz="862013">
              <a:defRPr sz="1100" smtClean="0"/>
            </a:lvl1pPr>
          </a:lstStyle>
          <a:p>
            <a:pPr>
              <a:defRPr/>
            </a:pPr>
            <a:fld id="{D8DF57D7-2670-4E78-96DD-D9B22805124F}" type="slidenum">
              <a:rPr lang="en-US"/>
              <a:pPr>
                <a:defRPr/>
              </a:pPr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4303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603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610636" algn="l" rtl="0" fontAlgn="base">
      <a:spcBef>
        <a:spcPct val="30000"/>
      </a:spcBef>
      <a:spcAft>
        <a:spcPct val="0"/>
      </a:spcAft>
      <a:defRPr sz="1603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1221273" algn="l" rtl="0" fontAlgn="base">
      <a:spcBef>
        <a:spcPct val="30000"/>
      </a:spcBef>
      <a:spcAft>
        <a:spcPct val="0"/>
      </a:spcAft>
      <a:defRPr sz="1603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831909" algn="l" rtl="0" fontAlgn="base">
      <a:spcBef>
        <a:spcPct val="30000"/>
      </a:spcBef>
      <a:spcAft>
        <a:spcPct val="0"/>
      </a:spcAft>
      <a:defRPr sz="1603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2442545" algn="l" rtl="0" fontAlgn="base">
      <a:spcBef>
        <a:spcPct val="30000"/>
      </a:spcBef>
      <a:spcAft>
        <a:spcPct val="0"/>
      </a:spcAft>
      <a:defRPr sz="1603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3053182" algn="l" defTabSz="1221273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6pPr>
    <a:lvl7pPr marL="3663818" algn="l" defTabSz="1221273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7pPr>
    <a:lvl8pPr marL="4274454" algn="l" defTabSz="1221273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8pPr>
    <a:lvl9pPr marL="4885091" algn="l" defTabSz="1221273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932" userDrawn="1">
          <p15:clr>
            <a:srgbClr val="F26B43"/>
          </p15:clr>
        </p15:guide>
        <p15:guide id="2" pos="2212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grafica, libro, Composizione digitale&#10;&#10;Descrizione generata automaticamente">
            <a:extLst>
              <a:ext uri="{FF2B5EF4-FFF2-40B4-BE49-F238E27FC236}">
                <a16:creationId xmlns:a16="http://schemas.microsoft.com/office/drawing/2014/main" id="{D5FC6DA6-9329-037D-4C2F-E102F78BCC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58" y="-14322"/>
            <a:ext cx="12244454" cy="6886645"/>
          </a:xfrm>
          <a:prstGeom prst="rect">
            <a:avLst/>
          </a:prstGeom>
        </p:spPr>
      </p:pic>
      <p:sp>
        <p:nvSpPr>
          <p:cNvPr id="10" name="Text Box 58"/>
          <p:cNvSpPr txBox="1">
            <a:spLocks noChangeArrowheads="1"/>
          </p:cNvSpPr>
          <p:nvPr userDrawn="1"/>
        </p:nvSpPr>
        <p:spPr bwMode="auto">
          <a:xfrm>
            <a:off x="213480" y="6544706"/>
            <a:ext cx="670695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anchor="b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800" noProof="0" dirty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 UNCLASSIFIED – For ESA Official Use Only</a:t>
            </a:r>
          </a:p>
        </p:txBody>
      </p:sp>
    </p:spTree>
    <p:extLst>
      <p:ext uri="{BB962C8B-B14F-4D97-AF65-F5344CB8AC3E}">
        <p14:creationId xmlns:p14="http://schemas.microsoft.com/office/powerpoint/2010/main" val="136063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EAR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0E7C54A7-24E4-4E66-907D-44DB138DAC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9600" y="1222625"/>
            <a:ext cx="11764800" cy="4987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8257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E5200719-0B66-7A3A-9337-ED8DA0492AD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9376"/>
            <a:ext cx="12225336" cy="6876752"/>
          </a:xfrm>
          <a:prstGeom prst="rect">
            <a:avLst/>
          </a:prstGeom>
        </p:spPr>
      </p:pic>
      <p:sp>
        <p:nvSpPr>
          <p:cNvPr id="14" name="Text Box 38"/>
          <p:cNvSpPr txBox="1">
            <a:spLocks noChangeArrowheads="1"/>
          </p:cNvSpPr>
          <p:nvPr userDrawn="1"/>
        </p:nvSpPr>
        <p:spPr bwMode="auto">
          <a:xfrm>
            <a:off x="221404" y="6202800"/>
            <a:ext cx="1211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800" noProof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800" noProof="0" dirty="0">
              <a:solidFill>
                <a:srgbClr val="8197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ectangle 2">
            <a:extLst>
              <a:ext uri="{FF2B5EF4-FFF2-40B4-BE49-F238E27FC236}">
                <a16:creationId xmlns:a16="http://schemas.microsoft.com/office/drawing/2014/main" id="{0341B57B-D657-44D2-A69B-8571F2FEB2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18860" y="1314000"/>
            <a:ext cx="11764800" cy="48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  <a:endParaRPr lang="en-GB" altLang="en-US" dirty="0"/>
          </a:p>
        </p:txBody>
      </p:sp>
      <p:sp>
        <p:nvSpPr>
          <p:cNvPr id="2" name="Text Box 34">
            <a:extLst>
              <a:ext uri="{FF2B5EF4-FFF2-40B4-BE49-F238E27FC236}">
                <a16:creationId xmlns:a16="http://schemas.microsoft.com/office/drawing/2014/main" id="{74404260-5130-AED2-6066-56C29288FD2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99065" y="6499920"/>
            <a:ext cx="39209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1200" b="1" noProof="1">
                <a:solidFill>
                  <a:schemeClr val="bg1"/>
                </a:solidFill>
                <a:effectLst>
                  <a:outerShdw blurRad="25400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fld id="{FDAC5C42-9B53-4063-AF51-A40D4C64F718}" type="slidenum">
              <a:rPr lang="it-IT" sz="1200" b="1" noProof="1" smtClean="0">
                <a:solidFill>
                  <a:schemeClr val="bg1"/>
                </a:solidFill>
                <a:effectLst>
                  <a:outerShdw blurRad="254000" algn="ctr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‹N›</a:t>
            </a:fld>
            <a:endParaRPr lang="en-GB" sz="1200" b="1" noProof="1">
              <a:solidFill>
                <a:schemeClr val="bg1"/>
              </a:solidFill>
              <a:effectLst>
                <a:outerShdw blurRad="254000" algn="ctr" rotWithShape="0">
                  <a:prstClr val="black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olo 1" hidden="1">
            <a:extLst>
              <a:ext uri="{FF2B5EF4-FFF2-40B4-BE49-F238E27FC236}">
                <a16:creationId xmlns:a16="http://schemas.microsoft.com/office/drawing/2014/main" id="{277F9724-F343-20EE-2208-5A9E72D4AB12}"/>
              </a:ext>
            </a:extLst>
          </p:cNvPr>
          <p:cNvSpPr txBox="1">
            <a:spLocks/>
          </p:cNvSpPr>
          <p:nvPr userDrawn="1"/>
        </p:nvSpPr>
        <p:spPr>
          <a:xfrm>
            <a:off x="112593" y="200241"/>
            <a:ext cx="10108800" cy="565200"/>
          </a:xfrm>
          <a:prstGeom prst="rect">
            <a:avLst/>
          </a:prstGeom>
        </p:spPr>
        <p:txBody>
          <a:bodyPr/>
          <a:lstStyle>
            <a:lvl1pPr algn="just" rtl="0" fontAlgn="base">
              <a:spcBef>
                <a:spcPct val="0"/>
              </a:spcBef>
              <a:spcAft>
                <a:spcPct val="0"/>
              </a:spcAft>
              <a:defRPr lang="en-GB" sz="3000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122" b="1">
                <a:solidFill>
                  <a:schemeClr val="bg1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122" b="1">
                <a:solidFill>
                  <a:schemeClr val="bg1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122" b="1">
                <a:solidFill>
                  <a:schemeClr val="bg1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122" b="1">
                <a:solidFill>
                  <a:schemeClr val="bg1"/>
                </a:solidFill>
                <a:latin typeface="Verdana" pitchFamily="34" charset="0"/>
              </a:defRPr>
            </a:lvl5pPr>
            <a:lvl6pPr marL="441015" algn="l" rtl="0" fontAlgn="base">
              <a:spcBef>
                <a:spcPct val="0"/>
              </a:spcBef>
              <a:spcAft>
                <a:spcPct val="0"/>
              </a:spcAft>
              <a:defRPr sz="2122" b="1">
                <a:solidFill>
                  <a:schemeClr val="bg1"/>
                </a:solidFill>
                <a:latin typeface="Verdana" pitchFamily="34" charset="0"/>
              </a:defRPr>
            </a:lvl6pPr>
            <a:lvl7pPr marL="882030" algn="l" rtl="0" fontAlgn="base">
              <a:spcBef>
                <a:spcPct val="0"/>
              </a:spcBef>
              <a:spcAft>
                <a:spcPct val="0"/>
              </a:spcAft>
              <a:defRPr sz="2122" b="1">
                <a:solidFill>
                  <a:schemeClr val="bg1"/>
                </a:solidFill>
                <a:latin typeface="Verdana" pitchFamily="34" charset="0"/>
              </a:defRPr>
            </a:lvl7pPr>
            <a:lvl8pPr marL="1323045" algn="l" rtl="0" fontAlgn="base">
              <a:spcBef>
                <a:spcPct val="0"/>
              </a:spcBef>
              <a:spcAft>
                <a:spcPct val="0"/>
              </a:spcAft>
              <a:defRPr sz="2122" b="1">
                <a:solidFill>
                  <a:schemeClr val="bg1"/>
                </a:solidFill>
                <a:latin typeface="Verdana" pitchFamily="34" charset="0"/>
              </a:defRPr>
            </a:lvl8pPr>
            <a:lvl9pPr marL="1764060" algn="l" rtl="0" fontAlgn="base">
              <a:spcBef>
                <a:spcPct val="0"/>
              </a:spcBef>
              <a:spcAft>
                <a:spcPct val="0"/>
              </a:spcAft>
              <a:defRPr sz="2122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r>
              <a:rPr lang="en-US" kern="0" dirty="0" err="1"/>
              <a:t>Trismac</a:t>
            </a:r>
            <a:r>
              <a:rPr lang="en-US" kern="0" dirty="0"/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554798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</p:sldLayoutIdLst>
  <p:hf sldNum="0" hdr="0" dt="0"/>
  <p:txStyles>
    <p:titleStyle>
      <a:lvl1pPr algn="just" rtl="0" fontAlgn="base">
        <a:spcBef>
          <a:spcPct val="0"/>
        </a:spcBef>
        <a:spcAft>
          <a:spcPct val="0"/>
        </a:spcAft>
        <a:defRPr lang="en-GB" sz="3000" b="1" dirty="0" smtClean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5pPr>
      <a:lvl6pPr marL="441015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6pPr>
      <a:lvl7pPr marL="882030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7pPr>
      <a:lvl8pPr marL="1323045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8pPr>
      <a:lvl9pPr marL="1764060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9pPr>
    </p:titleStyle>
    <p:bodyStyle>
      <a:lvl1pPr marL="0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rgbClr val="8197A6"/>
        </a:buClr>
        <a:buFont typeface="Arial" panose="020B0604020202020204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1pPr>
      <a:lvl2pPr marL="781326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2pPr>
      <a:lvl3pPr marL="1357771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3pPr>
      <a:lvl4pPr marL="1934216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charset="0"/>
          <a:ea typeface="MS PGothic" pitchFamily="34" charset="-128"/>
          <a:cs typeface="Arial" charset="0"/>
        </a:defRPr>
      </a:lvl4pPr>
      <a:lvl5pPr marL="2510661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GB" altLang="en-US" sz="1800" dirty="0">
          <a:solidFill>
            <a:srgbClr val="8197A6"/>
          </a:solidFill>
          <a:latin typeface="Arial" charset="0"/>
          <a:ea typeface="MS PGothic" pitchFamily="34" charset="-128"/>
          <a:cs typeface="Arial" charset="0"/>
        </a:defRPr>
      </a:lvl5pPr>
      <a:lvl6pPr marL="3356615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6pPr>
      <a:lvl7pPr marL="3797630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7pPr>
      <a:lvl8pPr marL="4238645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8pPr>
      <a:lvl9pPr marL="4679660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4101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2pPr>
      <a:lvl3pPr marL="88203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3pPr>
      <a:lvl4pPr marL="132304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4pPr>
      <a:lvl5pPr marL="176406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5pPr>
      <a:lvl6pPr marL="220507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6pPr>
      <a:lvl7pPr marL="264609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7pPr>
      <a:lvl8pPr marL="308710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8pPr>
      <a:lvl9pPr marL="352812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5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4476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7B71DC-28BD-4E2F-9E89-C4253A80D8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2593" y="200241"/>
            <a:ext cx="10108800" cy="565200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Trismac</a:t>
            </a:r>
            <a:r>
              <a:rPr lang="en-GB" dirty="0"/>
              <a:t> 2024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C819FE-71DD-4432-ACCA-09AB45CF9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600" y="1366463"/>
            <a:ext cx="11764800" cy="4843729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181023"/>
      </p:ext>
    </p:extLst>
  </p:cSld>
  <p:clrMapOvr>
    <a:masterClrMapping/>
  </p:clrMapOvr>
</p:sld>
</file>

<file path=ppt/theme/theme1.xml><?xml version="1.0" encoding="utf-8"?>
<a:theme xmlns:a="http://schemas.openxmlformats.org/drawingml/2006/main" name="ESA_Presentation_DARK_BG">
  <a:themeElements>
    <a:clrScheme name="ESA Presentation 2020 Dark">
      <a:dk1>
        <a:srgbClr val="003249"/>
      </a:dk1>
      <a:lt1>
        <a:srgbClr val="FEFFFF"/>
      </a:lt1>
      <a:dk2>
        <a:srgbClr val="335E6E"/>
      </a:dk2>
      <a:lt2>
        <a:srgbClr val="E7E8E3"/>
      </a:lt2>
      <a:accent1>
        <a:srgbClr val="00AE9C"/>
      </a:accent1>
      <a:accent2>
        <a:srgbClr val="EC1A2F"/>
      </a:accent2>
      <a:accent3>
        <a:srgbClr val="FBAB18"/>
      </a:accent3>
      <a:accent4>
        <a:srgbClr val="009BDA"/>
      </a:accent4>
      <a:accent5>
        <a:srgbClr val="8096A6"/>
      </a:accent5>
      <a:accent6>
        <a:srgbClr val="E7E8E3"/>
      </a:accent6>
      <a:hlink>
        <a:srgbClr val="6DCFF6"/>
      </a:hlink>
      <a:folHlink>
        <a:srgbClr val="009BD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>
            <a:solidFill>
              <a:srgbClr val="8197A6"/>
            </a:solidFill>
            <a:latin typeface="Arial" panose="020B0604020202020204" pitchFamily="34" charset="0"/>
            <a:ea typeface="MS PGothic" pitchFamily="34" charset="-128"/>
            <a:cs typeface="Arial" panose="020B0604020202020204" pitchFamily="34" charset="0"/>
          </a:defRPr>
        </a:defPPr>
      </a:lstStyle>
    </a:txDef>
  </a:objectDefaults>
  <a:extraClrSchemeLst>
    <a:extraClrScheme>
      <a:clrScheme name="Esa presentation 1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338D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ADC5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2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98DB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CAEA"/>
        </a:accent5>
        <a:accent6>
          <a:srgbClr val="00783B"/>
        </a:accent6>
        <a:hlink>
          <a:srgbClr val="E37222"/>
        </a:hlink>
        <a:folHlink>
          <a:srgbClr val="00338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3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8542"/>
        </a:accent1>
        <a:accent2>
          <a:srgbClr val="003397"/>
        </a:accent2>
        <a:accent3>
          <a:srgbClr val="FFFFFF"/>
        </a:accent3>
        <a:accent4>
          <a:srgbClr val="404246"/>
        </a:accent4>
        <a:accent5>
          <a:srgbClr val="AAC2B0"/>
        </a:accent5>
        <a:accent6>
          <a:srgbClr val="002D88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4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E37222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FBCAB"/>
        </a:accent5>
        <a:accent6>
          <a:srgbClr val="00783B"/>
        </a:accent6>
        <a:hlink>
          <a:srgbClr val="00338D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5">
        <a:dk1>
          <a:srgbClr val="4D4F53"/>
        </a:dk1>
        <a:lt1>
          <a:srgbClr val="FFFFFF"/>
        </a:lt1>
        <a:dk2>
          <a:srgbClr val="00338D"/>
        </a:dk2>
        <a:lt2>
          <a:srgbClr val="000000"/>
        </a:lt2>
        <a:accent1>
          <a:srgbClr val="D0103A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4AAAE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6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338D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ADC5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7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98DB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AEA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8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854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2B0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9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E3722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FBCAB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0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D0103A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4AAAE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1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8B8D8E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C4C5C6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0_ESA_Presentation.potx" id="{3960ED60-8A23-46C4-B339-32CD106C96D9}" vid="{1B2B1F32-0869-4E70-95F0-DD1D08A8AFC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stribution xmlns="ddc99d1b-0883-4f2c-a8e6-6d8ebaa0e5d6" xsi:nil="true"/>
    <Organisational_x0020_entity xmlns="ddc99d1b-0883-4f2c-a8e6-6d8ebaa0e5d6" xsi:nil="true"/>
    <Document_x0020_Type xmlns="ddc99d1b-0883-4f2c-a8e6-6d8ebaa0e5d6">HO - Handout / Presentation</Document_x0020_Type>
    <Revision xmlns="http://schemas.microsoft.com/sharepoint/v3/fields">0</Revision>
    <IconOverlay xmlns="http://schemas.microsoft.com/sharepoint/v4" xsi:nil="true"/>
    <In_iShare xmlns="ddc99d1b-0883-4f2c-a8e6-6d8ebaa0e5d6">false</In_iShare>
    <Classification xmlns="ddc99d1b-0883-4f2c-a8e6-6d8ebaa0e5d6">ESA UNCLASSIFIED – For ESA Official Use Only</Classification>
    <Issue_x0020_Date xmlns="ddc99d1b-0883-4f2c-a8e6-6d8ebaa0e5d6">2023-10-04T22:00:00+00:00</Issue_x0020_Date>
    <Issue xmlns="ddc99d1b-0883-4f2c-a8e6-6d8ebaa0e5d6">0</Issue>
    <Reference xmlns="ddc99d1b-0883-4f2c-a8e6-6d8ebaa0e5d6" xsi:nil="true"/>
    <Assign_x0020_document_x0020_reference xmlns="ddc99d1b-0883-4f2c-a8e6-6d8ebaa0e5d6">false</Assign_x0020_document_x0020_reference>
    <Classification_x0020_Caveat xmlns="ddc99d1b-0883-4f2c-a8e6-6d8ebaa0e5d6" xsi:nil="true"/>
    <AutoSync xmlns="ddc99d1b-0883-4f2c-a8e6-6d8ebaa0e5d6">false</AutoSync>
    <Status xmlns="http://schemas.microsoft.com/sharepoint/v3/fields">N/A</Status>
    <_dlc_DocId xmlns="ddc99d1b-0883-4f2c-a8e6-6d8ebaa0e5d6">PKKMWAM5UKCP-1108600927-1303</_dlc_DocId>
    <_dlc_DocIdUrl xmlns="ddc99d1b-0883-4f2c-a8e6-6d8ebaa0e5d6">
      <Url>https://esateamsite.sso.esa.int/support/EOT2018/_layouts/15/DocIdRedir.aspx?ID=PKKMWAM5UKCP-1108600927-1303</Url>
      <Description>PKKMWAM5UKCP-1108600927-1303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ESA_Documents" ma:contentTypeID="0x010100B93108F87DD4F24BAE6D0E809C37974D000FC206F40FA8F44792B0B25BFFF4A9D0" ma:contentTypeVersion="43" ma:contentTypeDescription="" ma:contentTypeScope="" ma:versionID="9b1703045571109d1041c6f1d6402cb6">
  <xsd:schema xmlns:xsd="http://www.w3.org/2001/XMLSchema" xmlns:xs="http://www.w3.org/2001/XMLSchema" xmlns:p="http://schemas.microsoft.com/office/2006/metadata/properties" xmlns:ns2="ddc99d1b-0883-4f2c-a8e6-6d8ebaa0e5d6" xmlns:ns3="http://schemas.microsoft.com/sharepoint/v3/fields" xmlns:ns4="http://schemas.microsoft.com/sharepoint/v4" targetNamespace="http://schemas.microsoft.com/office/2006/metadata/properties" ma:root="true" ma:fieldsID="8aee6ade98337e03742b7c59ef1ca971" ns2:_="" ns3:_="" ns4:_="">
    <xsd:import namespace="ddc99d1b-0883-4f2c-a8e6-6d8ebaa0e5d6"/>
    <xsd:import namespace="http://schemas.microsoft.com/sharepoint/v3/fields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Document_x0020_Type" minOccurs="0"/>
                <xsd:element ref="ns2:Reference" minOccurs="0"/>
                <xsd:element ref="ns2:Assign_x0020_document_x0020_reference" minOccurs="0"/>
                <xsd:element ref="ns2:Classification" minOccurs="0"/>
                <xsd:element ref="ns2:Classification_x0020_Caveat" minOccurs="0"/>
                <xsd:element ref="ns2:Issue_x0020_Date" minOccurs="0"/>
                <xsd:element ref="ns2:Issue" minOccurs="0"/>
                <xsd:element ref="ns3:Revision" minOccurs="0"/>
                <xsd:element ref="ns3:Status" minOccurs="0"/>
                <xsd:element ref="ns2:Distribution" minOccurs="0"/>
                <xsd:element ref="ns2:Organisational_x0020_entity" minOccurs="0"/>
                <xsd:element ref="ns2:_dlc_DocId" minOccurs="0"/>
                <xsd:element ref="ns2:_dlc_DocIdUrl" minOccurs="0"/>
                <xsd:element ref="ns2:_dlc_DocIdPersistId" minOccurs="0"/>
                <xsd:element ref="ns2:In_iShare" minOccurs="0"/>
                <xsd:element ref="ns2:AutoSync" minOccurs="0"/>
                <xsd:element ref="ns4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c99d1b-0883-4f2c-a8e6-6d8ebaa0e5d6" elementFormDefault="qualified">
    <xsd:import namespace="http://schemas.microsoft.com/office/2006/documentManagement/types"/>
    <xsd:import namespace="http://schemas.microsoft.com/office/infopath/2007/PartnerControls"/>
    <xsd:element name="Document_x0020_Type" ma:index="2" nillable="true" ma:displayName="Document Type" ma:format="Dropdown" ma:internalName="Document_x0020_Type">
      <xsd:simpleType>
        <xsd:restriction base="dms:Choice">
          <xsd:enumeration value="AD - Assumption Document"/>
          <xsd:enumeration value="AN - Analysis"/>
          <xsd:enumeration value="AO - Announcement of Opportunity"/>
          <xsd:enumeration value="AR - Article"/>
          <xsd:enumeration value="BR - Brochure"/>
          <xsd:enumeration value="CCN - Contract Change Notice"/>
          <xsd:enumeration value="CE - Certificate (Certificate / Statement of Conformance, etc.)"/>
          <xsd:enumeration value="CO - Contract / Rider"/>
          <xsd:enumeration value="CP - Change Proposal (Engineering / Document)"/>
          <xsd:enumeration value="CR - Change Request (Engineering / Configuration)"/>
          <xsd:enumeration value="CT - Cost Documents (Estimate / CaC / CtC, etc)"/>
          <xsd:enumeration value="DCR - Cost Documents (Estimate / CaC / CtC, etc)"/>
          <xsd:enumeration value="DD - Design Description / Document"/>
          <xsd:enumeration value="DEC - Declaration"/>
          <xsd:enumeration value="DN - Delivery Notice / Release Notice / Transfer Notice"/>
          <xsd:enumeration value="DP - Data Package"/>
          <xsd:enumeration value="DRD - Document Requirements Definition"/>
          <xsd:enumeration value="DW - Drawing / Diagram"/>
          <xsd:enumeration value="EM - E-mail"/>
          <xsd:enumeration value="EX - Executive Summary"/>
          <xsd:enumeration value="FAX - Fax"/>
          <xsd:enumeration value="FI - File (Software / Configuration / Network)"/>
          <xsd:enumeration value="HO - Handout / Presentation"/>
          <xsd:enumeration value="IF - Interface Requirement / Specification / Interface Control Document / EID"/>
          <xsd:enumeration value="INS - Instruction"/>
          <xsd:enumeration value="ITT - Invitation to Tender"/>
          <xsd:enumeration value="LB - Logbook"/>
          <xsd:enumeration value="LE - Letter"/>
          <xsd:enumeration value="LEG - Legal Text"/>
          <xsd:enumeration value="LI - List"/>
          <xsd:enumeration value="MAN - Manual / User Guide / Handbook"/>
          <xsd:enumeration value="MIN - Minutes of Meeting"/>
          <xsd:enumeration value="ML - Model"/>
          <xsd:enumeration value="MO - Memorandum"/>
          <xsd:enumeration value="MOU - Agreement / Memorandum of Understanding"/>
          <xsd:enumeration value="MX - Matrix / Compliance"/>
          <xsd:enumeration value="NC - Non-Conformance"/>
          <xsd:enumeration value="NDA - Non-disclosure agreement"/>
          <xsd:enumeration value="OD - Operations Document"/>
          <xsd:enumeration value="OJ - Agenda"/>
          <xsd:enumeration value="PG - Progress Report / Status Report"/>
          <xsd:enumeration value="PL - Plan"/>
          <xsd:enumeration value="PO - Proposal"/>
          <xsd:enumeration value="POL - Policy Document"/>
          <xsd:enumeration value="PR - Procedure"/>
          <xsd:enumeration value="PT - Product Tree"/>
          <xsd:enumeration value="RD - Request for Deviation"/>
          <xsd:enumeration value="REC - Record"/>
          <xsd:enumeration value="REG - Regulation"/>
          <xsd:enumeration value="RES - Resolution"/>
          <xsd:enumeration value="RFQ - Request for Quotation"/>
          <xsd:enumeration value="RP - Report (Technical, Budget, Cost, Manpower, Travel, Audit, etc.)"/>
          <xsd:enumeration value="RS - Requirement Document / Specification (System, Subsystem, Unit, Equipment level)"/>
          <xsd:enumeration value="RW - Request for Waiver"/>
          <xsd:enumeration value="SC - Schedule / Network / Barchart / Chart"/>
          <xsd:enumeration value="SLA - Service Level Agreement"/>
          <xsd:enumeration value="SOW - Statement of Work"/>
          <xsd:enumeration value="SP - Specifications"/>
          <xsd:enumeration value="ST - Standards"/>
          <xsd:enumeration value="TC - Tender Conditions"/>
          <xsd:enumeration value="TN - Technical Note"/>
          <xsd:enumeration value="TOR - Terms of Reference"/>
          <xsd:enumeration value="TP - Test Procedure/Test Plan"/>
          <xsd:enumeration value="TR - Test Report / Test Result"/>
          <xsd:enumeration value="TS - Test Specification"/>
          <xsd:enumeration value="VC - Verification Control Document"/>
          <xsd:enumeration value="WBS - Work Breakdown Structure"/>
          <xsd:enumeration value="WI - Work Instruction"/>
          <xsd:enumeration value="WP - Working Paper"/>
          <xsd:enumeration value="WPD - Work Package Description"/>
          <xsd:enumeration value="AD"/>
          <xsd:enumeration value="AN"/>
          <xsd:enumeration value="AO"/>
          <xsd:enumeration value="AR"/>
          <xsd:enumeration value="BR"/>
          <xsd:enumeration value="CE"/>
          <xsd:enumeration value="CCN"/>
          <xsd:enumeration value="CO"/>
          <xsd:enumeration value="CP"/>
          <xsd:enumeration value="CR"/>
          <xsd:enumeration value="CT"/>
          <xsd:enumeration value="DEC"/>
          <xsd:enumeration value="DCR"/>
          <xsd:enumeration value="DD"/>
          <xsd:enumeration value="DN"/>
          <xsd:enumeration value="DP"/>
          <xsd:enumeration value="DRD"/>
          <xsd:enumeration value="DW"/>
          <xsd:enumeration value="EM"/>
          <xsd:enumeration value="EX"/>
          <xsd:enumeration value="FI"/>
          <xsd:enumeration value="FAX"/>
          <xsd:enumeration value="HO"/>
          <xsd:enumeration value="IF"/>
          <xsd:enumeration value="INS"/>
          <xsd:enumeration value="ITT"/>
          <xsd:enumeration value="LB"/>
          <xsd:enumeration value="LE"/>
          <xsd:enumeration value="LEG"/>
          <xsd:enumeration value="LI"/>
          <xsd:enumeration value="MAN"/>
          <xsd:enumeration value="ML"/>
          <xsd:enumeration value="MIN"/>
          <xsd:enumeration value="MO"/>
          <xsd:enumeration value="MOU"/>
          <xsd:enumeration value="MX"/>
          <xsd:enumeration value="NC"/>
          <xsd:enumeration value="NDA"/>
          <xsd:enumeration value="OD"/>
          <xsd:enumeration value="OJ"/>
          <xsd:enumeration value="POL"/>
          <xsd:enumeration value="PG"/>
          <xsd:enumeration value="PL"/>
          <xsd:enumeration value="PO"/>
          <xsd:enumeration value="PR"/>
          <xsd:enumeration value="PT"/>
          <xsd:enumeration value="REG"/>
          <xsd:enumeration value="RD"/>
          <xsd:enumeration value="REC"/>
          <xsd:enumeration value="RP"/>
          <xsd:enumeration value="RFQ"/>
          <xsd:enumeration value="RS"/>
          <xsd:enumeration value="RW"/>
          <xsd:enumeration value="RES"/>
          <xsd:enumeration value="SC"/>
          <xsd:enumeration value="SLA"/>
          <xsd:enumeration value="SP"/>
          <xsd:enumeration value="ST"/>
          <xsd:enumeration value="SOW"/>
          <xsd:enumeration value="TC"/>
          <xsd:enumeration value="TOR"/>
          <xsd:enumeration value="TN"/>
          <xsd:enumeration value="TP"/>
          <xsd:enumeration value="TR"/>
          <xsd:enumeration value="TS"/>
          <xsd:enumeration value="VC"/>
          <xsd:enumeration value="WBS"/>
          <xsd:enumeration value="WI"/>
          <xsd:enumeration value="WP"/>
          <xsd:enumeration value="WPD"/>
        </xsd:restriction>
      </xsd:simpleType>
    </xsd:element>
    <xsd:element name="Reference" ma:index="3" nillable="true" ma:displayName="Reference" ma:internalName="Reference">
      <xsd:simpleType>
        <xsd:restriction base="dms:Text">
          <xsd:maxLength value="255"/>
        </xsd:restriction>
      </xsd:simpleType>
    </xsd:element>
    <xsd:element name="Assign_x0020_document_x0020_reference" ma:index="4" nillable="true" ma:displayName="Assign document reference" ma:default="0" ma:internalName="Assign_x0020_document_x0020_reference">
      <xsd:simpleType>
        <xsd:restriction base="dms:Boolean"/>
      </xsd:simpleType>
    </xsd:element>
    <xsd:element name="Classification" ma:index="6" nillable="true" ma:displayName="Classification" ma:format="Dropdown" ma:internalName="Classification" ma:readOnly="false">
      <xsd:simpleType>
        <xsd:restriction base="dms:Choice">
          <xsd:enumeration value="ESA UNCLASSIFIED – Releasable to the Public"/>
          <xsd:enumeration value="ESA UNCLASSIFIED – For ESA Official Use Only"/>
          <xsd:enumeration value="ESA UNCLASSIFIED – Limited Distribution"/>
          <xsd:enumeration value="ESA UNCLASSIFIED – Sensitive Personal Data"/>
          <xsd:enumeration value="ESA UNCLASSIFIED - For Official Use"/>
          <xsd:enumeration value="ESA UNCLASSIFIED - For Internal Use"/>
          <xsd:enumeration value="ESA UNCLASSIFIED - Proprietary Information"/>
          <xsd:enumeration value="ESA UNCLASSIFIED - Personnel in Confidence"/>
          <xsd:enumeration value="ESA UNCLASSIFIED - Medical in Confidence"/>
          <xsd:enumeration value="ESA UNCLASSIFIED ITT - For Internal Use - Limited Distribution"/>
          <xsd:enumeration value="ESA UNCLASSIFIED TEB - For Internal Use - Limited Distribution"/>
          <xsd:enumeration value="ESA UNCLASSIFIED - Proprietary Information - Limited Distribution"/>
          <xsd:enumeration value="ESA Unclassified – For Official Use – Privileged – OBSOLETE"/>
          <xsd:enumeration value="ESA Unclassified – For Internal Use – Privileged – OBSOLETE"/>
          <xsd:enumeration value="ESA Unclassified – Proprietary Information – Privileged – OBSOLETE"/>
          <xsd:enumeration value="Non-ESA document"/>
          <xsd:enumeration value="Non-ESA document - Proprietary Information"/>
          <xsd:enumeration value="ESA Restricted – OBSOLETE"/>
          <xsd:enumeration value="ESA Confidential – OBSOLETE"/>
          <xsd:enumeration value="ESA Secret – OBSOLETE"/>
        </xsd:restriction>
      </xsd:simpleType>
    </xsd:element>
    <xsd:element name="Classification_x0020_Caveat" ma:index="7" nillable="true" ma:displayName="Classification Caveat" ma:description="Please use this field only in case of documents classified as &quot;For Internal Use&quot; and &quot;Proprietary Information&quot;" ma:internalName="Classification_x0020_Caveat">
      <xsd:simpleType>
        <xsd:restriction base="dms:Text">
          <xsd:maxLength value="255"/>
        </xsd:restriction>
      </xsd:simpleType>
    </xsd:element>
    <xsd:element name="Issue_x0020_Date" ma:index="8" nillable="true" ma:displayName="Issue Date" ma:format="DateOnly" ma:internalName="Issue_x0020_Date">
      <xsd:simpleType>
        <xsd:restriction base="dms:DateTime"/>
      </xsd:simpleType>
    </xsd:element>
    <xsd:element name="Issue" ma:index="9" nillable="true" ma:displayName="Issue" ma:internalName="Issue">
      <xsd:simpleType>
        <xsd:restriction base="dms:Text">
          <xsd:maxLength value="4"/>
        </xsd:restriction>
      </xsd:simpleType>
    </xsd:element>
    <xsd:element name="Distribution" ma:index="12" nillable="true" ma:displayName="Distribution" ma:internalName="Distribution">
      <xsd:simpleType>
        <xsd:restriction base="dms:Text">
          <xsd:maxLength value="255"/>
        </xsd:restriction>
      </xsd:simpleType>
    </xsd:element>
    <xsd:element name="Organisational_x0020_entity" ma:index="13" nillable="true" ma:displayName="Organisational entity" ma:internalName="Organisational_x0020_entity">
      <xsd:simpleType>
        <xsd:restriction base="dms:Text">
          <xsd:maxLength value="255"/>
        </xsd:restriction>
      </xsd:simpleType>
    </xsd:element>
    <xsd:element name="_dlc_DocId" ma:index="22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3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4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In_iShare" ma:index="25" nillable="true" ma:displayName="In_iShare" ma:default="0" ma:internalName="In_iShare">
      <xsd:simpleType>
        <xsd:restriction base="dms:Boolean"/>
      </xsd:simpleType>
    </xsd:element>
    <xsd:element name="AutoSync" ma:index="26" nillable="true" ma:displayName="AutoSync" ma:default="0" ma:internalName="AutoSync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Revision" ma:index="10" nillable="true" ma:displayName="Revision" ma:internalName="Revision">
      <xsd:simpleType>
        <xsd:restriction base="dms:Text">
          <xsd:maxLength value="4"/>
        </xsd:restriction>
      </xsd:simpleType>
    </xsd:element>
    <xsd:element name="Status" ma:index="11" nillable="true" ma:displayName="Status" ma:format="Dropdown" ma:internalName="Status">
      <xsd:simpleType>
        <xsd:restriction base="dms:Choice">
          <xsd:enumeration value="N/A"/>
          <xsd:enumeration value="For Information Only"/>
          <xsd:enumeration value="Draft"/>
          <xsd:enumeration value="Under Review"/>
          <xsd:enumeration value="Approved"/>
          <xsd:enumeration value="ESA Approved"/>
          <xsd:enumeration value="Issued"/>
          <xsd:enumeration value="Rejected"/>
          <xsd:enumeration value="Withdrawn"/>
          <xsd:enumeration value="Supersed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7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5" ma:displayName="Author"/>
        <xsd:element ref="dcterms:created" minOccurs="0" maxOccurs="1"/>
        <xsd:element ref="dc:identifier" minOccurs="0" maxOccurs="1"/>
        <xsd:element name="contentType" minOccurs="0" maxOccurs="1" type="xsd:string" ma:index="17" ma:displayName="Content Type"/>
        <xsd:element ref="dc:title" minOccurs="0" maxOccurs="1" ma:index="1" ma:displayName="Title"/>
        <xsd:element ref="dc:subject" minOccurs="0" maxOccurs="1"/>
        <xsd:element ref="dc:description" minOccurs="0" maxOccurs="1" ma:index="15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548D79E0-F545-4A75-B39D-7B8AF1D9BA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E22279E-2C4C-4C93-8498-455A58D1433E}">
  <ds:schemaRefs>
    <ds:schemaRef ds:uri="http://purl.org/dc/elements/1.1/"/>
    <ds:schemaRef ds:uri="http://purl.org/dc/dcmitype/"/>
    <ds:schemaRef ds:uri="http://purl.org/dc/terms/"/>
    <ds:schemaRef ds:uri="http://schemas.microsoft.com/sharepoint/v4"/>
    <ds:schemaRef ds:uri="http://schemas.microsoft.com/office/infopath/2007/PartnerControls"/>
    <ds:schemaRef ds:uri="http://schemas.openxmlformats.org/package/2006/metadata/core-properties"/>
    <ds:schemaRef ds:uri="http://schemas.microsoft.com/sharepoint/v3/fields"/>
    <ds:schemaRef ds:uri="http://schemas.microsoft.com/office/2006/documentManagement/types"/>
    <ds:schemaRef ds:uri="ddc99d1b-0883-4f2c-a8e6-6d8ebaa0e5d6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2253E4B-BB15-4AC1-82DB-CDDE390D88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c99d1b-0883-4f2c-a8e6-6d8ebaa0e5d6"/>
    <ds:schemaRef ds:uri="http://schemas.microsoft.com/sharepoint/v3/fields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2B14A63-63A1-4694-A9CB-C52F3967F032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3976fa30-1907-4356-8241-62ea5e1c0256}" enabled="1" method="Standard" siteId="{9a5cacd0-2bef-4dd7-ac5c-7ebe1f54f49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2020_ESA_Presentation</Template>
  <TotalTime>179</TotalTime>
  <Words>2</Words>
  <Application>Microsoft Office PowerPoint</Application>
  <PresentationFormat>Personalizzato</PresentationFormat>
  <Paragraphs>1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Verdana</vt:lpstr>
      <vt:lpstr>ESA_Presentation_DARK_BG</vt:lpstr>
      <vt:lpstr>Presentazione standard di PowerPoint</vt:lpstr>
      <vt:lpstr>Trismac 2024</vt:lpstr>
    </vt:vector>
  </TitlesOfParts>
  <Manager/>
  <Company>ESA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subject>TITLE OF PRESENTATION</dc:subject>
  <dc:creator>Matteo Corona</dc:creator>
  <cp:keywords/>
  <dc:description/>
  <cp:lastModifiedBy>Grafica Olly Services</cp:lastModifiedBy>
  <cp:revision>12</cp:revision>
  <cp:lastPrinted>2008-08-26T16:26:23Z</cp:lastPrinted>
  <dcterms:created xsi:type="dcterms:W3CDTF">2023-10-05T14:33:27Z</dcterms:created>
  <dcterms:modified xsi:type="dcterms:W3CDTF">2024-05-13T15:07:23Z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Title">
    <vt:lpwstr>TITLE OF PRESENTATION</vt:lpwstr>
  </property>
  <property fmtid="{D5CDD505-2E9C-101B-9397-08002B2CF9AE}" pid="3" name="PSubtitle">
    <vt:lpwstr>TITLE OF PRESENTATION</vt:lpwstr>
  </property>
  <property fmtid="{D5CDD505-2E9C-101B-9397-08002B2CF9AE}" pid="4" name="PAuthor">
    <vt:lpwstr>Matteo Corona</vt:lpwstr>
  </property>
  <property fmtid="{D5CDD505-2E9C-101B-9397-08002B2CF9AE}" pid="5" name="PPlace">
    <vt:lpwstr/>
  </property>
  <property fmtid="{D5CDD505-2E9C-101B-9397-08002B2CF9AE}" pid="6" name="PDate">
    <vt:lpwstr>DD/MM/YYYY</vt:lpwstr>
  </property>
  <property fmtid="{D5CDD505-2E9C-101B-9397-08002B2CF9AE}" pid="7" name="PProgramme">
    <vt:lpwstr/>
  </property>
  <property fmtid="{D5CDD505-2E9C-101B-9397-08002B2CF9AE}" pid="8" name="PEmail">
    <vt:lpwstr/>
  </property>
  <property fmtid="{D5CDD505-2E9C-101B-9397-08002B2CF9AE}" pid="9" name="PClassification">
    <vt:lpwstr>ESA UNCLASSIFIED – For Official Use</vt:lpwstr>
  </property>
  <property fmtid="{D5CDD505-2E9C-101B-9397-08002B2CF9AE}" pid="10" name="POptionButton1">
    <vt:bool>true</vt:bool>
  </property>
  <property fmtid="{D5CDD505-2E9C-101B-9397-08002B2CF9AE}" pid="11" name="POptionButton2">
    <vt:bool>false</vt:bool>
  </property>
  <property fmtid="{D5CDD505-2E9C-101B-9397-08002B2CF9AE}" pid="12" name="ESAVersion">
    <vt:lpwstr>5GV2.0</vt:lpwstr>
  </property>
  <property fmtid="{D5CDD505-2E9C-101B-9397-08002B2CF9AE}" pid="13" name="ShowESADialog1">
    <vt:bool>true</vt:bool>
  </property>
  <property fmtid="{D5CDD505-2E9C-101B-9397-08002B2CF9AE}" pid="14" name="ContentTypeId">
    <vt:lpwstr>0x010100B93108F87DD4F24BAE6D0E809C37974D000FC206F40FA8F44792B0B25BFFF4A9D0</vt:lpwstr>
  </property>
  <property fmtid="{D5CDD505-2E9C-101B-9397-08002B2CF9AE}" pid="15" name="Document Type">
    <vt:lpwstr>HO - Handout / Presentation</vt:lpwstr>
  </property>
  <property fmtid="{D5CDD505-2E9C-101B-9397-08002B2CF9AE}" pid="16" name="Reference">
    <vt:lpwstr/>
  </property>
  <property fmtid="{D5CDD505-2E9C-101B-9397-08002B2CF9AE}" pid="17" name="Classification">
    <vt:lpwstr>ESA UNCLASSIFIED – For ESA Official Use Only</vt:lpwstr>
  </property>
  <property fmtid="{D5CDD505-2E9C-101B-9397-08002B2CF9AE}" pid="18" name="Classification Caveat">
    <vt:lpwstr/>
  </property>
  <property fmtid="{D5CDD505-2E9C-101B-9397-08002B2CF9AE}" pid="19" name="Status">
    <vt:lpwstr>N/A</vt:lpwstr>
  </property>
  <property fmtid="{D5CDD505-2E9C-101B-9397-08002B2CF9AE}" pid="20" name="bmsSiteName">
    <vt:lpwstr/>
  </property>
  <property fmtid="{D5CDD505-2E9C-101B-9397-08002B2CF9AE}" pid="21" name="Originating Organisation">
    <vt:lpwstr/>
  </property>
  <property fmtid="{D5CDD505-2E9C-101B-9397-08002B2CF9AE}" pid="22" name="Distribution">
    <vt:lpwstr/>
  </property>
  <property fmtid="{D5CDD505-2E9C-101B-9397-08002B2CF9AE}" pid="23" name="bmsSitename2">
    <vt:lpwstr/>
  </property>
  <property fmtid="{D5CDD505-2E9C-101B-9397-08002B2CF9AE}" pid="24" name="bmsAddress">
    <vt:lpwstr/>
  </property>
  <property fmtid="{D5CDD505-2E9C-101B-9397-08002B2CF9AE}" pid="25" name="bmsPlace">
    <vt:lpwstr/>
  </property>
  <property fmtid="{D5CDD505-2E9C-101B-9397-08002B2CF9AE}" pid="26" name="bmsPhoneFax">
    <vt:lpwstr/>
  </property>
  <property fmtid="{D5CDD505-2E9C-101B-9397-08002B2CF9AE}" pid="27" name="Issue">
    <vt:i4>0</vt:i4>
  </property>
  <property fmtid="{D5CDD505-2E9C-101B-9397-08002B2CF9AE}" pid="28" name="Revision">
    <vt:i4>0</vt:i4>
  </property>
  <property fmtid="{D5CDD505-2E9C-101B-9397-08002B2CF9AE}" pid="29" name="Issue Date">
    <vt:filetime>2023-10-04T22:00:00Z</vt:filetime>
  </property>
  <property fmtid="{D5CDD505-2E9C-101B-9397-08002B2CF9AE}" pid="30" name="Organisational_x0020_entity">
    <vt:lpwstr/>
  </property>
  <property fmtid="{D5CDD505-2E9C-101B-9397-08002B2CF9AE}" pid="31" name="_dlc_DocIdItemGuid">
    <vt:lpwstr>5f0bab48-4ce0-4eab-83cc-d71b5b88219f</vt:lpwstr>
  </property>
  <property fmtid="{D5CDD505-2E9C-101B-9397-08002B2CF9AE}" pid="32" name="Organisational entity">
    <vt:lpwstr/>
  </property>
  <property fmtid="{D5CDD505-2E9C-101B-9397-08002B2CF9AE}" pid="33" name="IconOverlay">
    <vt:lpwstr/>
  </property>
  <property fmtid="{D5CDD505-2E9C-101B-9397-08002B2CF9AE}" pid="34" name="Document ID Value">
    <vt:lpwstr>PKKMWAM5UKCP-1108600927-1303</vt:lpwstr>
  </property>
  <property fmtid="{D5CDD505-2E9C-101B-9397-08002B2CF9AE}" pid="35" name="MSIP_Label_3976fa30-1907-4356-8241-62ea5e1c0256_Enabled">
    <vt:lpwstr>true</vt:lpwstr>
  </property>
  <property fmtid="{D5CDD505-2E9C-101B-9397-08002B2CF9AE}" pid="36" name="MSIP_Label_3976fa30-1907-4356-8241-62ea5e1c0256_SetDate">
    <vt:lpwstr>2020-09-30T12:03:24Z</vt:lpwstr>
  </property>
  <property fmtid="{D5CDD505-2E9C-101B-9397-08002B2CF9AE}" pid="37" name="MSIP_Label_3976fa30-1907-4356-8241-62ea5e1c0256_Method">
    <vt:lpwstr>Standard</vt:lpwstr>
  </property>
  <property fmtid="{D5CDD505-2E9C-101B-9397-08002B2CF9AE}" pid="38" name="MSIP_Label_3976fa30-1907-4356-8241-62ea5e1c0256_Name">
    <vt:lpwstr>ESA UNCLASSIFIED – For ESA Official Use Only</vt:lpwstr>
  </property>
  <property fmtid="{D5CDD505-2E9C-101B-9397-08002B2CF9AE}" pid="39" name="MSIP_Label_3976fa30-1907-4356-8241-62ea5e1c0256_SiteId">
    <vt:lpwstr>9a5cacd0-2bef-4dd7-ac5c-7ebe1f54f495</vt:lpwstr>
  </property>
  <property fmtid="{D5CDD505-2E9C-101B-9397-08002B2CF9AE}" pid="40" name="MSIP_Label_3976fa30-1907-4356-8241-62ea5e1c0256_ActionId">
    <vt:lpwstr>12cffb5a-e4fd-4993-a937-3b8906224a24</vt:lpwstr>
  </property>
  <property fmtid="{D5CDD505-2E9C-101B-9397-08002B2CF9AE}" pid="41" name="MSIP_Label_3976fa30-1907-4356-8241-62ea5e1c0256_ContentBits">
    <vt:lpwstr>0</vt:lpwstr>
  </property>
</Properties>
</file>