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0" autoAdjust="0"/>
    <p:restoredTop sz="94668"/>
  </p:normalViewPr>
  <p:slideViewPr>
    <p:cSldViewPr snapToGrid="0">
      <p:cViewPr varScale="1">
        <p:scale>
          <a:sx n="256" d="100"/>
          <a:sy n="256" d="100"/>
        </p:scale>
        <p:origin x="192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" y="0"/>
            <a:ext cx="9141942" cy="5142857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" y="0"/>
            <a:ext cx="9141942" cy="5142857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64414" y="4580702"/>
            <a:ext cx="22363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1"/>
                </a:solidFill>
              </a:rPr>
              <a:t>Author | ESRIN | 10/10/2017 | Slide  </a:t>
            </a:r>
            <a:fld id="{74715171-953B-462A-B427-D01C79F554CB}" type="slidenum">
              <a:rPr lang="en-GB" sz="800" noProof="1" smtClean="0">
                <a:solidFill>
                  <a:schemeClr val="bg1"/>
                </a:solidFill>
              </a:rPr>
              <a:t>‹#›</a:t>
            </a:fld>
            <a:endParaRPr lang="en-GB" sz="800" noProof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15365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076415"/>
            <a:ext cx="96096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Author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2522021"/>
            <a:ext cx="15683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10/10/2017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261000"/>
            <a:ext cx="6243666" cy="430887"/>
          </a:xfrm>
        </p:spPr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1065932"/>
            <a:ext cx="8748000" cy="3401911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11</TotalTime>
  <Words>5</Words>
  <Application>Microsoft Macintosh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NEW ESA Presentation 16-9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Microsoft Office User</cp:lastModifiedBy>
  <cp:revision>5</cp:revision>
  <cp:lastPrinted>2008-08-26T16:26:23Z</cp:lastPrinted>
  <dcterms:created xsi:type="dcterms:W3CDTF">2016-10-18T10:53:19Z</dcterms:created>
  <dcterms:modified xsi:type="dcterms:W3CDTF">2019-04-08T14:49:28Z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