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30" autoAdjust="0"/>
    <p:restoredTop sz="94668"/>
  </p:normalViewPr>
  <p:slideViewPr>
    <p:cSldViewPr snapToGrid="0">
      <p:cViewPr varScale="1">
        <p:scale>
          <a:sx n="256" d="100"/>
          <a:sy n="256" d="100"/>
        </p:scale>
        <p:origin x="192" y="2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4/8/19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" y="0"/>
            <a:ext cx="9141942" cy="5142857"/>
          </a:xfrm>
          <a:prstGeom prst="rect">
            <a:avLst/>
          </a:prstGeom>
        </p:spPr>
      </p:pic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727200"/>
            <a:ext cx="8748000" cy="382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9" name="Text Box DG"/>
          <p:cNvSpPr txBox="1">
            <a:spLocks noChangeArrowheads="1"/>
          </p:cNvSpPr>
          <p:nvPr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GB" dirty="0" smtClean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" y="0"/>
            <a:ext cx="9141942" cy="5142857"/>
          </a:xfrm>
          <a:prstGeom prst="rect">
            <a:avLst/>
          </a:prstGeom>
        </p:spPr>
      </p:pic>
      <p:sp>
        <p:nvSpPr>
          <p:cNvPr id="39" name="Text Box 34"/>
          <p:cNvSpPr txBox="1">
            <a:spLocks noChangeAspect="1" noChangeArrowheads="1"/>
          </p:cNvSpPr>
          <p:nvPr/>
        </p:nvSpPr>
        <p:spPr bwMode="auto">
          <a:xfrm>
            <a:off x="6764414" y="4580702"/>
            <a:ext cx="2236399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1"/>
                </a:solidFill>
              </a:rPr>
              <a:t>Author | ESRIN | 10/10/2017 | Slide  </a:t>
            </a:r>
            <a:fld id="{74715171-953B-462A-B427-D01C79F554CB}" type="slidenum">
              <a:rPr lang="en-GB" sz="800" noProof="1" smtClean="0">
                <a:solidFill>
                  <a:schemeClr val="bg1"/>
                </a:solidFill>
              </a:rPr>
              <a:t>‹#›</a:t>
            </a:fld>
            <a:endParaRPr lang="en-GB" sz="800" noProof="1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532948" y="1415365"/>
            <a:ext cx="7972425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GB" sz="3200" dirty="0" smtClean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cs typeface="Verdana"/>
              </a:rPr>
              <a:t>TITLE OF PRESENTATION</a:t>
            </a:r>
            <a:endParaRPr lang="en-GB" sz="3200" dirty="0">
              <a:solidFill>
                <a:schemeClr val="bg1">
                  <a:lumMod val="95000"/>
                </a:schemeClr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615600" y="2076415"/>
            <a:ext cx="960969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smtClean="0">
                <a:solidFill>
                  <a:schemeClr val="bg1"/>
                </a:solidFill>
              </a:rPr>
              <a:t>Author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615600" y="2522021"/>
            <a:ext cx="1568308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bg1"/>
                </a:solidFill>
              </a:rPr>
              <a:t>10/10/2017</a:t>
            </a: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000" y="261000"/>
            <a:ext cx="6243666" cy="430887"/>
          </a:xfrm>
        </p:spPr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2800" y="1065932"/>
            <a:ext cx="8748000" cy="3401911"/>
          </a:xfrm>
        </p:spPr>
        <p:txBody>
          <a:bodyPr/>
          <a:lstStyle/>
          <a:p>
            <a:pPr marL="0" indent="0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elements/1.1/"/>
    <ds:schemaRef ds:uri="f2760952-b3bb-408f-ace6-eb1e07642b86"/>
    <ds:schemaRef ds:uri="http://www.w3.org/XML/1998/namespace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</Template>
  <TotalTime>11</TotalTime>
  <Words>5</Words>
  <Application>Microsoft Macintosh PowerPoint</Application>
  <PresentationFormat>On-screen Show (16:9)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NEW ESA Presentation 16-9</vt:lpstr>
      <vt:lpstr>PowerPoint Presentation</vt:lpstr>
      <vt:lpstr>PowerPoint Presentation</vt:lpstr>
    </vt:vector>
  </TitlesOfParts>
  <Company>ESA</Company>
  <LinksUpToDate>false</LinksUpToDate>
  <SharedDoc>false</SharedDoc>
  <HyperlinkBase/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Author</dc:creator>
  <cp:lastModifiedBy>Microsoft Office User</cp:lastModifiedBy>
  <cp:revision>5</cp:revision>
  <cp:lastPrinted>2008-08-26T16:26:23Z</cp:lastPrinted>
  <dcterms:created xsi:type="dcterms:W3CDTF">2016-10-18T10:53:19Z</dcterms:created>
  <dcterms:modified xsi:type="dcterms:W3CDTF">2019-04-08T14:49:28Z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Author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>ESRIN</vt:lpwstr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>ESRIN</vt:lpwstr>
  </property>
  <property fmtid="{D5CDD505-2E9C-101B-9397-08002B2CF9AE}" pid="24" name="bmsAddress">
    <vt:lpwstr>Via Galileo Galilei - Casella Postale 64 - 00044 Frascati - Italy</vt:lpwstr>
  </property>
  <property fmtid="{D5CDD505-2E9C-101B-9397-08002B2CF9AE}" pid="25" name="bmsPlace">
    <vt:lpwstr>Frascati</vt:lpwstr>
  </property>
  <property fmtid="{D5CDD505-2E9C-101B-9397-08002B2CF9AE}" pid="26" name="bmsPhoneFax">
    <vt:lpwstr>T +39 06 9418 01 - F +39 06 9418 0280 - www.esa.int</vt:lpwstr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2016-10-17T22:00:00Z</vt:filetime>
  </property>
  <property fmtid="{D5CDD505-2E9C-101B-9397-08002B2CF9AE}" pid="30" name="Organisational_x0020_entity">
    <vt:lpwstr/>
  </property>
</Properties>
</file>