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4" d="100"/>
          <a:sy n="24" d="100"/>
        </p:scale>
        <p:origin x="636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Flunger" userId="8eca98be-9ff2-4bde-98ba-f4155b5b0024" providerId="ADAL" clId="{2BFC049B-32BB-455D-9D55-3FEC95CC6C90}"/>
    <pc:docChg chg="undo custSel addSld delSld modSld modMainMaster">
      <pc:chgData name="Jonathan Flunger" userId="8eca98be-9ff2-4bde-98ba-f4155b5b0024" providerId="ADAL" clId="{2BFC049B-32BB-455D-9D55-3FEC95CC6C90}" dt="2026-04-30T08:15:41.473" v="92" actId="680"/>
      <pc:docMkLst>
        <pc:docMk/>
      </pc:docMkLst>
      <pc:sldChg chg="addSp delSp modSp new del mod">
        <pc:chgData name="Jonathan Flunger" userId="8eca98be-9ff2-4bde-98ba-f4155b5b0024" providerId="ADAL" clId="{2BFC049B-32BB-455D-9D55-3FEC95CC6C90}" dt="2026-04-30T08:15:13.172" v="83" actId="47"/>
        <pc:sldMkLst>
          <pc:docMk/>
          <pc:sldMk cId="14337354" sldId="256"/>
        </pc:sldMkLst>
        <pc:spChg chg="del">
          <ac:chgData name="Jonathan Flunger" userId="8eca98be-9ff2-4bde-98ba-f4155b5b0024" providerId="ADAL" clId="{2BFC049B-32BB-455D-9D55-3FEC95CC6C90}" dt="2026-04-30T08:13:49.066" v="73" actId="478"/>
          <ac:spMkLst>
            <pc:docMk/>
            <pc:sldMk cId="14337354" sldId="256"/>
            <ac:spMk id="2" creationId="{9119F196-6516-8D16-F165-771D5A63AB4C}"/>
          </ac:spMkLst>
        </pc:spChg>
        <pc:spChg chg="del">
          <ac:chgData name="Jonathan Flunger" userId="8eca98be-9ff2-4bde-98ba-f4155b5b0024" providerId="ADAL" clId="{2BFC049B-32BB-455D-9D55-3FEC95CC6C90}" dt="2026-04-30T08:15:11.469" v="82" actId="478"/>
          <ac:spMkLst>
            <pc:docMk/>
            <pc:sldMk cId="14337354" sldId="256"/>
            <ac:spMk id="3" creationId="{FC4E306A-D4D6-A27E-5C4E-9D998D4384D4}"/>
          </ac:spMkLst>
        </pc:spChg>
        <pc:spChg chg="add del mod">
          <ac:chgData name="Jonathan Flunger" userId="8eca98be-9ff2-4bde-98ba-f4155b5b0024" providerId="ADAL" clId="{2BFC049B-32BB-455D-9D55-3FEC95CC6C90}" dt="2026-04-30T08:15:10.133" v="81" actId="478"/>
          <ac:spMkLst>
            <pc:docMk/>
            <pc:sldMk cId="14337354" sldId="256"/>
            <ac:spMk id="4" creationId="{5D8428EF-7B5F-5745-E645-CEA326E717B1}"/>
          </ac:spMkLst>
        </pc:spChg>
      </pc:sldChg>
      <pc:sldChg chg="addSp delSp modSp new del mod">
        <pc:chgData name="Jonathan Flunger" userId="8eca98be-9ff2-4bde-98ba-f4155b5b0024" providerId="ADAL" clId="{2BFC049B-32BB-455D-9D55-3FEC95CC6C90}" dt="2026-04-29T14:06:41.442" v="7" actId="47"/>
        <pc:sldMkLst>
          <pc:docMk/>
          <pc:sldMk cId="2356228172" sldId="256"/>
        </pc:sldMkLst>
        <pc:spChg chg="del">
          <ac:chgData name="Jonathan Flunger" userId="8eca98be-9ff2-4bde-98ba-f4155b5b0024" providerId="ADAL" clId="{2BFC049B-32BB-455D-9D55-3FEC95CC6C90}" dt="2026-04-29T14:05:32.581" v="1" actId="478"/>
          <ac:spMkLst>
            <pc:docMk/>
            <pc:sldMk cId="2356228172" sldId="256"/>
            <ac:spMk id="2" creationId="{EDE146AF-DBC9-030B-36DD-0BF28196A16E}"/>
          </ac:spMkLst>
        </pc:spChg>
        <pc:spChg chg="del">
          <ac:chgData name="Jonathan Flunger" userId="8eca98be-9ff2-4bde-98ba-f4155b5b0024" providerId="ADAL" clId="{2BFC049B-32BB-455D-9D55-3FEC95CC6C90}" dt="2026-04-29T14:05:33.610" v="2" actId="478"/>
          <ac:spMkLst>
            <pc:docMk/>
            <pc:sldMk cId="2356228172" sldId="256"/>
            <ac:spMk id="3" creationId="{058F8CC6-BB55-052A-EFA0-1575DA16CFC5}"/>
          </ac:spMkLst>
        </pc:spChg>
        <pc:picChg chg="add mod">
          <ac:chgData name="Jonathan Flunger" userId="8eca98be-9ff2-4bde-98ba-f4155b5b0024" providerId="ADAL" clId="{2BFC049B-32BB-455D-9D55-3FEC95CC6C90}" dt="2026-04-29T14:05:44.676" v="4"/>
          <ac:picMkLst>
            <pc:docMk/>
            <pc:sldMk cId="2356228172" sldId="256"/>
            <ac:picMk id="5" creationId="{F196EEFD-3A3B-E00E-ABAF-B5FE37EAF91D}"/>
          </ac:picMkLst>
        </pc:picChg>
      </pc:sldChg>
      <pc:sldChg chg="new">
        <pc:chgData name="Jonathan Flunger" userId="8eca98be-9ff2-4bde-98ba-f4155b5b0024" providerId="ADAL" clId="{2BFC049B-32BB-455D-9D55-3FEC95CC6C90}" dt="2026-04-30T08:15:41.473" v="92" actId="680"/>
        <pc:sldMkLst>
          <pc:docMk/>
          <pc:sldMk cId="2881868701" sldId="256"/>
        </pc:sldMkLst>
      </pc:sldChg>
      <pc:sldChg chg="new del">
        <pc:chgData name="Jonathan Flunger" userId="8eca98be-9ff2-4bde-98ba-f4155b5b0024" providerId="ADAL" clId="{2BFC049B-32BB-455D-9D55-3FEC95CC6C90}" dt="2026-04-30T08:15:40.517" v="91" actId="47"/>
        <pc:sldMkLst>
          <pc:docMk/>
          <pc:sldMk cId="3771432364" sldId="256"/>
        </pc:sldMkLst>
      </pc:sldChg>
      <pc:sldChg chg="addSp delSp modSp new del mod setBg">
        <pc:chgData name="Jonathan Flunger" userId="8eca98be-9ff2-4bde-98ba-f4155b5b0024" providerId="ADAL" clId="{2BFC049B-32BB-455D-9D55-3FEC95CC6C90}" dt="2026-04-29T14:43:51.022" v="71" actId="47"/>
        <pc:sldMkLst>
          <pc:docMk/>
          <pc:sldMk cId="1331503491" sldId="257"/>
        </pc:sldMkLst>
        <pc:spChg chg="mod">
          <ac:chgData name="Jonathan Flunger" userId="8eca98be-9ff2-4bde-98ba-f4155b5b0024" providerId="ADAL" clId="{2BFC049B-32BB-455D-9D55-3FEC95CC6C90}" dt="2026-04-29T14:10:24.476" v="28" actId="1076"/>
          <ac:spMkLst>
            <pc:docMk/>
            <pc:sldMk cId="1331503491" sldId="257"/>
            <ac:spMk id="2" creationId="{D3BF93C9-B249-572F-3884-BD122A532676}"/>
          </ac:spMkLst>
        </pc:spChg>
        <pc:spChg chg="mod">
          <ac:chgData name="Jonathan Flunger" userId="8eca98be-9ff2-4bde-98ba-f4155b5b0024" providerId="ADAL" clId="{2BFC049B-32BB-455D-9D55-3FEC95CC6C90}" dt="2026-04-29T14:10:40.999" v="33" actId="14100"/>
          <ac:spMkLst>
            <pc:docMk/>
            <pc:sldMk cId="1331503491" sldId="257"/>
            <ac:spMk id="3" creationId="{5C907A49-1230-BF3F-A5AF-9DF5618F289F}"/>
          </ac:spMkLst>
        </pc:spChg>
        <pc:picChg chg="add del mod ord">
          <ac:chgData name="Jonathan Flunger" userId="8eca98be-9ff2-4bde-98ba-f4155b5b0024" providerId="ADAL" clId="{2BFC049B-32BB-455D-9D55-3FEC95CC6C90}" dt="2026-04-29T14:14:37.944" v="53" actId="478"/>
          <ac:picMkLst>
            <pc:docMk/>
            <pc:sldMk cId="1331503491" sldId="257"/>
            <ac:picMk id="4" creationId="{95B296E4-6BF7-EA5B-ED2D-B8E23AADADE5}"/>
          </ac:picMkLst>
        </pc:picChg>
      </pc:sldChg>
      <pc:sldMasterChg chg="addSp delSp modSp mod modSldLayout">
        <pc:chgData name="Jonathan Flunger" userId="8eca98be-9ff2-4bde-98ba-f4155b5b0024" providerId="ADAL" clId="{2BFC049B-32BB-455D-9D55-3FEC95CC6C90}" dt="2026-04-30T08:15:31.769" v="90" actId="478"/>
        <pc:sldMasterMkLst>
          <pc:docMk/>
          <pc:sldMasterMk cId="4274080785" sldId="2147483648"/>
        </pc:sldMasterMkLst>
        <pc:spChg chg="del">
          <ac:chgData name="Jonathan Flunger" userId="8eca98be-9ff2-4bde-98ba-f4155b5b0024" providerId="ADAL" clId="{2BFC049B-32BB-455D-9D55-3FEC95CC6C90}" dt="2026-04-30T08:14:04.916" v="76" actId="478"/>
          <ac:spMkLst>
            <pc:docMk/>
            <pc:sldMasterMk cId="4274080785" sldId="2147483648"/>
            <ac:spMk id="2" creationId="{22B7480B-67AC-51D0-03F3-D4134BF0CE15}"/>
          </ac:spMkLst>
        </pc:spChg>
        <pc:spChg chg="del">
          <ac:chgData name="Jonathan Flunger" userId="8eca98be-9ff2-4bde-98ba-f4155b5b0024" providerId="ADAL" clId="{2BFC049B-32BB-455D-9D55-3FEC95CC6C90}" dt="2026-04-30T08:14:03.850" v="75" actId="478"/>
          <ac:spMkLst>
            <pc:docMk/>
            <pc:sldMasterMk cId="4274080785" sldId="2147483648"/>
            <ac:spMk id="3" creationId="{871651C1-5956-7F88-FBD2-6266EB8B9C64}"/>
          </ac:spMkLst>
        </pc:spChg>
        <pc:spChg chg="del">
          <ac:chgData name="Jonathan Flunger" userId="8eca98be-9ff2-4bde-98ba-f4155b5b0024" providerId="ADAL" clId="{2BFC049B-32BB-455D-9D55-3FEC95CC6C90}" dt="2026-04-30T08:14:09.135" v="77" actId="478"/>
          <ac:spMkLst>
            <pc:docMk/>
            <pc:sldMasterMk cId="4274080785" sldId="2147483648"/>
            <ac:spMk id="4" creationId="{D10A4AEB-7F31-0354-E925-14A3A187B9BF}"/>
          </ac:spMkLst>
        </pc:spChg>
        <pc:spChg chg="del">
          <ac:chgData name="Jonathan Flunger" userId="8eca98be-9ff2-4bde-98ba-f4155b5b0024" providerId="ADAL" clId="{2BFC049B-32BB-455D-9D55-3FEC95CC6C90}" dt="2026-04-30T08:14:12.145" v="78" actId="478"/>
          <ac:spMkLst>
            <pc:docMk/>
            <pc:sldMasterMk cId="4274080785" sldId="2147483648"/>
            <ac:spMk id="5" creationId="{1A07F4F7-1FB1-62C8-AB99-012F253E6771}"/>
          </ac:spMkLst>
        </pc:spChg>
        <pc:spChg chg="del">
          <ac:chgData name="Jonathan Flunger" userId="8eca98be-9ff2-4bde-98ba-f4155b5b0024" providerId="ADAL" clId="{2BFC049B-32BB-455D-9D55-3FEC95CC6C90}" dt="2026-04-30T08:14:13.220" v="79" actId="478"/>
          <ac:spMkLst>
            <pc:docMk/>
            <pc:sldMasterMk cId="4274080785" sldId="2147483648"/>
            <ac:spMk id="6" creationId="{A2DE6A04-FB07-10D9-9816-C188F73B0958}"/>
          </ac:spMkLst>
        </pc:spChg>
        <pc:spChg chg="add mod">
          <ac:chgData name="Jonathan Flunger" userId="8eca98be-9ff2-4bde-98ba-f4155b5b0024" providerId="ADAL" clId="{2BFC049B-32BB-455D-9D55-3FEC95CC6C90}" dt="2026-04-29T14:34:32.132" v="61"/>
          <ac:spMkLst>
            <pc:docMk/>
            <pc:sldMasterMk cId="4274080785" sldId="2147483648"/>
            <ac:spMk id="7" creationId="{E7836B7F-5246-F3D3-7E79-B7890E213B37}"/>
          </ac:spMkLst>
        </pc:spChg>
        <pc:graphicFrameChg chg="add del mod">
          <ac:chgData name="Jonathan Flunger" userId="8eca98be-9ff2-4bde-98ba-f4155b5b0024" providerId="ADAL" clId="{2BFC049B-32BB-455D-9D55-3FEC95CC6C90}" dt="2026-04-29T14:35:02.897" v="64" actId="478"/>
          <ac:graphicFrameMkLst>
            <pc:docMk/>
            <pc:sldMasterMk cId="4274080785" sldId="2147483648"/>
            <ac:graphicFrameMk id="8" creationId="{72C21ED3-19DD-158A-E1F2-7CD2963D4E42}"/>
          </ac:graphicFrameMkLst>
        </pc:graphicFrameChg>
        <pc:picChg chg="add del mod">
          <ac:chgData name="Jonathan Flunger" userId="8eca98be-9ff2-4bde-98ba-f4155b5b0024" providerId="ADAL" clId="{2BFC049B-32BB-455D-9D55-3FEC95CC6C90}" dt="2026-04-29T14:37:55.472" v="69" actId="478"/>
          <ac:picMkLst>
            <pc:docMk/>
            <pc:sldMasterMk cId="4274080785" sldId="2147483648"/>
            <ac:picMk id="10" creationId="{088D67E7-E921-F144-0B29-580318AF89A5}"/>
          </ac:picMkLst>
        </pc:picChg>
        <pc:picChg chg="add mod">
          <ac:chgData name="Jonathan Flunger" userId="8eca98be-9ff2-4bde-98ba-f4155b5b0024" providerId="ADAL" clId="{2BFC049B-32BB-455D-9D55-3FEC95CC6C90}" dt="2026-04-30T08:14:02.448" v="74" actId="167"/>
          <ac:picMkLst>
            <pc:docMk/>
            <pc:sldMasterMk cId="4274080785" sldId="2147483648"/>
            <ac:picMk id="1026" creationId="{0D2E2D0D-A975-9131-AE03-39D95552E594}"/>
          </ac:picMkLst>
        </pc:picChg>
        <pc:sldLayoutChg chg="delSp modSp mod">
          <pc:chgData name="Jonathan Flunger" userId="8eca98be-9ff2-4bde-98ba-f4155b5b0024" providerId="ADAL" clId="{2BFC049B-32BB-455D-9D55-3FEC95CC6C90}" dt="2026-04-30T08:15:31.769" v="90" actId="478"/>
          <pc:sldLayoutMkLst>
            <pc:docMk/>
            <pc:sldMasterMk cId="4274080785" sldId="2147483648"/>
            <pc:sldLayoutMk cId="228627512" sldId="2147483649"/>
          </pc:sldLayoutMkLst>
          <pc:spChg chg="del mod">
            <ac:chgData name="Jonathan Flunger" userId="8eca98be-9ff2-4bde-98ba-f4155b5b0024" providerId="ADAL" clId="{2BFC049B-32BB-455D-9D55-3FEC95CC6C90}" dt="2026-04-30T08:15:24.107" v="87" actId="478"/>
            <ac:spMkLst>
              <pc:docMk/>
              <pc:sldMasterMk cId="4274080785" sldId="2147483648"/>
              <pc:sldLayoutMk cId="228627512" sldId="2147483649"/>
              <ac:spMk id="2" creationId="{3DF396DB-6410-35A4-B779-E4A253367A43}"/>
            </ac:spMkLst>
          </pc:spChg>
          <pc:spChg chg="del">
            <ac:chgData name="Jonathan Flunger" userId="8eca98be-9ff2-4bde-98ba-f4155b5b0024" providerId="ADAL" clId="{2BFC049B-32BB-455D-9D55-3FEC95CC6C90}" dt="2026-04-30T08:15:23.308" v="85" actId="478"/>
            <ac:spMkLst>
              <pc:docMk/>
              <pc:sldMasterMk cId="4274080785" sldId="2147483648"/>
              <pc:sldLayoutMk cId="228627512" sldId="2147483649"/>
              <ac:spMk id="3" creationId="{E80A2302-5E46-7AD8-6DE7-EA4AB9A350BF}"/>
            </ac:spMkLst>
          </pc:spChg>
          <pc:spChg chg="del">
            <ac:chgData name="Jonathan Flunger" userId="8eca98be-9ff2-4bde-98ba-f4155b5b0024" providerId="ADAL" clId="{2BFC049B-32BB-455D-9D55-3FEC95CC6C90}" dt="2026-04-30T08:15:29.849" v="88" actId="478"/>
            <ac:spMkLst>
              <pc:docMk/>
              <pc:sldMasterMk cId="4274080785" sldId="2147483648"/>
              <pc:sldLayoutMk cId="228627512" sldId="2147483649"/>
              <ac:spMk id="4" creationId="{C9BF35C1-DBE0-9537-E5CA-1307D4D7DC4A}"/>
            </ac:spMkLst>
          </pc:spChg>
          <pc:spChg chg="del">
            <ac:chgData name="Jonathan Flunger" userId="8eca98be-9ff2-4bde-98ba-f4155b5b0024" providerId="ADAL" clId="{2BFC049B-32BB-455D-9D55-3FEC95CC6C90}" dt="2026-04-30T08:15:30.957" v="89" actId="478"/>
            <ac:spMkLst>
              <pc:docMk/>
              <pc:sldMasterMk cId="4274080785" sldId="2147483648"/>
              <pc:sldLayoutMk cId="228627512" sldId="2147483649"/>
              <ac:spMk id="5" creationId="{FA12631F-F0F6-D0ED-C0DB-5FECECE545EC}"/>
            </ac:spMkLst>
          </pc:spChg>
          <pc:spChg chg="del">
            <ac:chgData name="Jonathan Flunger" userId="8eca98be-9ff2-4bde-98ba-f4155b5b0024" providerId="ADAL" clId="{2BFC049B-32BB-455D-9D55-3FEC95CC6C90}" dt="2026-04-30T08:15:31.769" v="90" actId="478"/>
            <ac:spMkLst>
              <pc:docMk/>
              <pc:sldMasterMk cId="4274080785" sldId="2147483648"/>
              <pc:sldLayoutMk cId="228627512" sldId="2147483649"/>
              <ac:spMk id="6" creationId="{B5709595-DE8A-5107-82B0-5B58557A2436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27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4DA2E-5A7F-7102-921B-5D3B007E1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421" y="2278907"/>
            <a:ext cx="26112371" cy="82734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7A591-E25C-8F4B-9345-F8F05BB78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2BB26-6D11-0A90-0DD9-31097BDCE5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D8537600-A573-4E05-A8F3-9DC4D682097E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F7294-B751-F885-A189-CCAC6A8FF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0F53E-0F36-B90E-FF96-332FEE36E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833E4315-B564-40D2-97B3-3AE5189BA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85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B747D4-9A4C-92C9-8273-9594656EB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65699" y="2278904"/>
            <a:ext cx="6528093" cy="3627421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633200-C219-68D7-6CF7-7CE271A66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1421" y="2278904"/>
            <a:ext cx="19205838" cy="362742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FE625-1C96-897B-6E47-A6FFB3EC10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D8537600-A573-4E05-A8F3-9DC4D682097E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E80E2-1CCA-8DB7-1CD0-A86E4D790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94758-9993-FAAF-6C32-378CC908B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833E4315-B564-40D2-97B3-3AE5189BA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86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85D07-DF41-1EA3-4B59-C52758C9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421" y="2278907"/>
            <a:ext cx="26112371" cy="82734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76206-9111-A63C-CB3E-C3B014D8C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CC47F-81C2-D861-2A2C-E7F947FAB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D8537600-A573-4E05-A8F3-9DC4D682097E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DFA72-DC6E-0E96-9590-25037B061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DF6C4-7423-8C8B-70F0-2B6DCC89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833E4315-B564-40D2-97B3-3AE5189BA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85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855E-7E34-3D9B-9038-CBDD2622E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653" y="10671222"/>
            <a:ext cx="26112371" cy="17805173"/>
          </a:xfrm>
          <a:prstGeom prst="rect">
            <a:avLst/>
          </a:prstGeom>
        </p:spPr>
        <p:txBody>
          <a:bodyPr anchor="b"/>
          <a:lstStyle>
            <a:lvl1pPr>
              <a:defRPr sz="148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50C02-D68C-5569-680E-64FBA7A01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653" y="28644839"/>
            <a:ext cx="26112371" cy="9363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960">
                <a:solidFill>
                  <a:schemeClr val="tx1">
                    <a:tint val="82000"/>
                  </a:schemeClr>
                </a:solidFill>
              </a:defRPr>
            </a:lvl1pPr>
            <a:lvl2pPr marL="1135319" indent="0">
              <a:buNone/>
              <a:defRPr sz="4966">
                <a:solidFill>
                  <a:schemeClr val="tx1">
                    <a:tint val="82000"/>
                  </a:schemeClr>
                </a:solidFill>
              </a:defRPr>
            </a:lvl2pPr>
            <a:lvl3pPr marL="2270638" indent="0">
              <a:buNone/>
              <a:defRPr sz="4470">
                <a:solidFill>
                  <a:schemeClr val="tx1">
                    <a:tint val="82000"/>
                  </a:schemeClr>
                </a:solidFill>
              </a:defRPr>
            </a:lvl3pPr>
            <a:lvl4pPr marL="3405957" indent="0">
              <a:buNone/>
              <a:defRPr sz="3973">
                <a:solidFill>
                  <a:schemeClr val="tx1">
                    <a:tint val="82000"/>
                  </a:schemeClr>
                </a:solidFill>
              </a:defRPr>
            </a:lvl4pPr>
            <a:lvl5pPr marL="4541276" indent="0">
              <a:buNone/>
              <a:defRPr sz="3973">
                <a:solidFill>
                  <a:schemeClr val="tx1">
                    <a:tint val="82000"/>
                  </a:schemeClr>
                </a:solidFill>
              </a:defRPr>
            </a:lvl5pPr>
            <a:lvl6pPr marL="5676595" indent="0">
              <a:buNone/>
              <a:defRPr sz="3973">
                <a:solidFill>
                  <a:schemeClr val="tx1">
                    <a:tint val="82000"/>
                  </a:schemeClr>
                </a:solidFill>
              </a:defRPr>
            </a:lvl6pPr>
            <a:lvl7pPr marL="6811914" indent="0">
              <a:buNone/>
              <a:defRPr sz="3973">
                <a:solidFill>
                  <a:schemeClr val="tx1">
                    <a:tint val="82000"/>
                  </a:schemeClr>
                </a:solidFill>
              </a:defRPr>
            </a:lvl7pPr>
            <a:lvl8pPr marL="7947233" indent="0">
              <a:buNone/>
              <a:defRPr sz="3973">
                <a:solidFill>
                  <a:schemeClr val="tx1">
                    <a:tint val="82000"/>
                  </a:schemeClr>
                </a:solidFill>
              </a:defRPr>
            </a:lvl8pPr>
            <a:lvl9pPr marL="9082552" indent="0">
              <a:buNone/>
              <a:defRPr sz="397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FE4DC-06FC-41A7-3470-038DF84C2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D8537600-A573-4E05-A8F3-9DC4D682097E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728C9-2D90-CF8E-6416-2DA605642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AF1F3-6F4D-B331-50DB-C4AA6BA5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833E4315-B564-40D2-97B3-3AE5189BA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73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0848A-C7FD-8C1B-5814-D556CECDF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421" y="2278907"/>
            <a:ext cx="26112371" cy="82734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B62E7-2920-3C05-C8E2-AD4FCB96A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D6D8D-E7A3-9F6B-1864-4EAAA8B9A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34133-4EB8-57D3-7724-37527231C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D8537600-A573-4E05-A8F3-9DC4D682097E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A3701-EAA1-9661-F584-EF57E84FC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CEC15-C5CD-00BE-F76D-C57251F2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833E4315-B564-40D2-97B3-3AE5189BA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698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C0072-8C3E-C187-9BFC-C3D88443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4" y="2278907"/>
            <a:ext cx="26112371" cy="82734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C091F-F734-FE0B-FECE-62592A035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5365" y="10492870"/>
            <a:ext cx="12807833" cy="51423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F5A4A-A1E9-86C6-81A1-1C0C6DA27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5365" y="15635264"/>
            <a:ext cx="12807833" cy="22997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52BE9E-5BF2-8B7E-DBE7-BE29A16683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26827" y="10492870"/>
            <a:ext cx="12870909" cy="51423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541335-2A17-82E0-8C1B-229227CFD6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26827" y="15635264"/>
            <a:ext cx="12870909" cy="22997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84B9F9-1FB6-A7E3-C565-1755937454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D8537600-A573-4E05-A8F3-9DC4D682097E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B86DCE-F384-58EC-B899-3C7E24E65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2E2F9D-F0EF-AF18-A1FB-BC4AA263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833E4315-B564-40D2-97B3-3AE5189BA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42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2A155-028F-6C16-1C43-75CFF44BA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421" y="2278907"/>
            <a:ext cx="26112371" cy="82734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AB7D23-30B7-D890-C9EA-A4BE9093AD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D8537600-A573-4E05-A8F3-9DC4D682097E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A52296-5F1A-C8FB-340A-8E97B496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E156D-0728-0FF7-70D0-73E30AAF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833E4315-B564-40D2-97B3-3AE5189BA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39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2E1C10-6EAB-B1CD-F3C0-42C235A9F4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D8537600-A573-4E05-A8F3-9DC4D682097E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C759D0-C794-230E-DC5B-0E568CFA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B9C06-F21C-BAE6-A314-B88FCC61A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833E4315-B564-40D2-97B3-3AE5189BA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23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1538F-6F6C-D1C3-076C-1757C3A88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6" y="2853584"/>
            <a:ext cx="9764543" cy="9987545"/>
          </a:xfrm>
          <a:prstGeom prst="rect">
            <a:avLst/>
          </a:prstGeom>
        </p:spPr>
        <p:txBody>
          <a:bodyPr anchor="b"/>
          <a:lstStyle>
            <a:lvl1pPr>
              <a:defRPr sz="7946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75879-167B-BF49-156E-CE3C40DC8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0909" y="6162952"/>
            <a:ext cx="15326827" cy="30418415"/>
          </a:xfrm>
          <a:prstGeom prst="rect">
            <a:avLst/>
          </a:prstGeom>
        </p:spPr>
        <p:txBody>
          <a:bodyPr/>
          <a:lstStyle>
            <a:lvl1pPr>
              <a:defRPr sz="7946"/>
            </a:lvl1pPr>
            <a:lvl2pPr>
              <a:defRPr sz="6953"/>
            </a:lvl2pPr>
            <a:lvl3pPr>
              <a:defRPr sz="5960"/>
            </a:lvl3pPr>
            <a:lvl4pPr>
              <a:defRPr sz="4966"/>
            </a:lvl4pPr>
            <a:lvl5pPr>
              <a:defRPr sz="4966"/>
            </a:lvl5pPr>
            <a:lvl6pPr>
              <a:defRPr sz="4966"/>
            </a:lvl6pPr>
            <a:lvl7pPr>
              <a:defRPr sz="4966"/>
            </a:lvl7pPr>
            <a:lvl8pPr>
              <a:defRPr sz="4966"/>
            </a:lvl8pPr>
            <a:lvl9pPr>
              <a:defRPr sz="49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45CA1-C6B9-40E9-D1B3-76EA3F85B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66" y="12841129"/>
            <a:ext cx="9764543" cy="23789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73"/>
            </a:lvl1pPr>
            <a:lvl2pPr marL="1135319" indent="0">
              <a:buNone/>
              <a:defRPr sz="3476"/>
            </a:lvl2pPr>
            <a:lvl3pPr marL="2270638" indent="0">
              <a:buNone/>
              <a:defRPr sz="2980"/>
            </a:lvl3pPr>
            <a:lvl4pPr marL="3405957" indent="0">
              <a:buNone/>
              <a:defRPr sz="2483"/>
            </a:lvl4pPr>
            <a:lvl5pPr marL="4541276" indent="0">
              <a:buNone/>
              <a:defRPr sz="2483"/>
            </a:lvl5pPr>
            <a:lvl6pPr marL="5676595" indent="0">
              <a:buNone/>
              <a:defRPr sz="2483"/>
            </a:lvl6pPr>
            <a:lvl7pPr marL="6811914" indent="0">
              <a:buNone/>
              <a:defRPr sz="2483"/>
            </a:lvl7pPr>
            <a:lvl8pPr marL="7947233" indent="0">
              <a:buNone/>
              <a:defRPr sz="2483"/>
            </a:lvl8pPr>
            <a:lvl9pPr marL="9082552" indent="0">
              <a:buNone/>
              <a:defRPr sz="24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D153E-732D-4FED-9DE2-515EB8A50C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D8537600-A573-4E05-A8F3-9DC4D682097E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97F88-EA2E-4F3D-A69A-71A695A9C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337DA-6167-F6DD-DD24-B95381AB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833E4315-B564-40D2-97B3-3AE5189BA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64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E23B5-6618-9975-A7E1-94F606D1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6" y="2853584"/>
            <a:ext cx="9764543" cy="9987545"/>
          </a:xfrm>
          <a:prstGeom prst="rect">
            <a:avLst/>
          </a:prstGeom>
        </p:spPr>
        <p:txBody>
          <a:bodyPr anchor="b"/>
          <a:lstStyle>
            <a:lvl1pPr>
              <a:defRPr sz="7946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871C81-2BC5-EEC0-800E-DE6FFDB68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70909" y="6162952"/>
            <a:ext cx="15326827" cy="30418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46"/>
            </a:lvl1pPr>
            <a:lvl2pPr marL="1135319" indent="0">
              <a:buNone/>
              <a:defRPr sz="6953"/>
            </a:lvl2pPr>
            <a:lvl3pPr marL="2270638" indent="0">
              <a:buNone/>
              <a:defRPr sz="5960"/>
            </a:lvl3pPr>
            <a:lvl4pPr marL="3405957" indent="0">
              <a:buNone/>
              <a:defRPr sz="4966"/>
            </a:lvl4pPr>
            <a:lvl5pPr marL="4541276" indent="0">
              <a:buNone/>
              <a:defRPr sz="4966"/>
            </a:lvl5pPr>
            <a:lvl6pPr marL="5676595" indent="0">
              <a:buNone/>
              <a:defRPr sz="4966"/>
            </a:lvl6pPr>
            <a:lvl7pPr marL="6811914" indent="0">
              <a:buNone/>
              <a:defRPr sz="4966"/>
            </a:lvl7pPr>
            <a:lvl8pPr marL="7947233" indent="0">
              <a:buNone/>
              <a:defRPr sz="4966"/>
            </a:lvl8pPr>
            <a:lvl9pPr marL="9082552" indent="0">
              <a:buNone/>
              <a:defRPr sz="4966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B4668-B4DB-770F-8E7A-E08BBC780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66" y="12841129"/>
            <a:ext cx="9764543" cy="23789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73"/>
            </a:lvl1pPr>
            <a:lvl2pPr marL="1135319" indent="0">
              <a:buNone/>
              <a:defRPr sz="3476"/>
            </a:lvl2pPr>
            <a:lvl3pPr marL="2270638" indent="0">
              <a:buNone/>
              <a:defRPr sz="2980"/>
            </a:lvl3pPr>
            <a:lvl4pPr marL="3405957" indent="0">
              <a:buNone/>
              <a:defRPr sz="2483"/>
            </a:lvl4pPr>
            <a:lvl5pPr marL="4541276" indent="0">
              <a:buNone/>
              <a:defRPr sz="2483"/>
            </a:lvl5pPr>
            <a:lvl6pPr marL="5676595" indent="0">
              <a:buNone/>
              <a:defRPr sz="2483"/>
            </a:lvl6pPr>
            <a:lvl7pPr marL="6811914" indent="0">
              <a:buNone/>
              <a:defRPr sz="2483"/>
            </a:lvl7pPr>
            <a:lvl8pPr marL="7947233" indent="0">
              <a:buNone/>
              <a:defRPr sz="2483"/>
            </a:lvl8pPr>
            <a:lvl9pPr marL="9082552" indent="0">
              <a:buNone/>
              <a:defRPr sz="24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DF3FA-0087-BA95-D77D-013236176E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D8537600-A573-4E05-A8F3-9DC4D682097E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4DF0E-C529-9FCF-C091-2CE5CD619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D3B94-9BC0-B3A3-3E6E-47F523266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/>
          <a:lstStyle/>
          <a:p>
            <a:fld id="{833E4315-B564-40D2-97B3-3AE5189BA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61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D2E2D0D-A975-9131-AE03-39D95552E5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30275213" cy="4280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08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270638" rtl="0" eaLnBrk="1" latinLnBrk="0" hangingPunct="1">
        <a:lnSpc>
          <a:spcPct val="90000"/>
        </a:lnSpc>
        <a:spcBef>
          <a:spcPct val="0"/>
        </a:spcBef>
        <a:buNone/>
        <a:defRPr sz="109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660" indent="-567660" algn="l" defTabSz="2270638" rtl="0" eaLnBrk="1" latinLnBrk="0" hangingPunct="1">
        <a:lnSpc>
          <a:spcPct val="90000"/>
        </a:lnSpc>
        <a:spcBef>
          <a:spcPts val="2483"/>
        </a:spcBef>
        <a:buFont typeface="Arial" panose="020B0604020202020204" pitchFamily="34" charset="0"/>
        <a:buChar char="•"/>
        <a:defRPr sz="6953" kern="1200">
          <a:solidFill>
            <a:schemeClr val="tx1"/>
          </a:solidFill>
          <a:latin typeface="+mn-lt"/>
          <a:ea typeface="+mn-ea"/>
          <a:cs typeface="+mn-cs"/>
        </a:defRPr>
      </a:lvl1pPr>
      <a:lvl2pPr marL="1702979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2838298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966" kern="1200">
          <a:solidFill>
            <a:schemeClr val="tx1"/>
          </a:solidFill>
          <a:latin typeface="+mn-lt"/>
          <a:ea typeface="+mn-ea"/>
          <a:cs typeface="+mn-cs"/>
        </a:defRPr>
      </a:lvl3pPr>
      <a:lvl4pPr marL="3973617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5108936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6244255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7379574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8514893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650212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135319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2pPr>
      <a:lvl3pPr marL="2270638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3pPr>
      <a:lvl4pPr marL="3405957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4541276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5676595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6811914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7947233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082552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868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>ESA European Space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Jonathan Flunger</dc:creator>
  <cp:lastModifiedBy>Jonathan Flunger</cp:lastModifiedBy>
  <cp:revision>1</cp:revision>
  <dcterms:created xsi:type="dcterms:W3CDTF">2026-04-29T14:04:17Z</dcterms:created>
  <dcterms:modified xsi:type="dcterms:W3CDTF">2026-04-30T08:15:48Z</dcterms:modified>
</cp:coreProperties>
</file>