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6" autoAdjust="0"/>
    <p:restoredTop sz="94639"/>
  </p:normalViewPr>
  <p:slideViewPr>
    <p:cSldViewPr snapToGrid="0">
      <p:cViewPr varScale="1">
        <p:scale>
          <a:sx n="175" d="100"/>
          <a:sy n="175" d="100"/>
        </p:scale>
        <p:origin x="168" y="2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11/4/19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E8FFC1A-F6E9-7047-AD02-80612F1F1B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42" y="149150"/>
            <a:ext cx="6498389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42" y="149150"/>
            <a:ext cx="6498389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F57C72B-A73C-DD48-B423-6167B5468CF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875888"/>
            <a:ext cx="8748000" cy="367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chemeClr val="bg1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858740"/>
            <a:ext cx="8748000" cy="3691659"/>
          </a:xfrm>
        </p:spPr>
        <p:txBody>
          <a:bodyPr/>
          <a:lstStyle/>
          <a:p>
            <a:pPr marL="0" indent="0"/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f2760952-b3bb-408f-ace6-eb1e07642b86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25</TotalTime>
  <Words>0</Words>
  <Application>Microsoft Macintosh PowerPoint</Application>
  <PresentationFormat>Presentazione su schermo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NEW ESA Presentation 16-9</vt:lpstr>
      <vt:lpstr>Presentazione standard di PowerPoint</vt:lpstr>
      <vt:lpstr>Presentazione standard di PowerPoint</vt:lpstr>
    </vt:vector>
  </TitlesOfParts>
  <Company>ESA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lastModifiedBy>Marco Manca</cp:lastModifiedBy>
  <cp:revision>8</cp:revision>
  <cp:lastPrinted>2008-08-26T16:26:23Z</cp:lastPrinted>
  <dcterms:created xsi:type="dcterms:W3CDTF">2016-10-18T10:53:19Z</dcterms:created>
  <dcterms:modified xsi:type="dcterms:W3CDTF">2019-11-04T10:19:31Z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