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28" r:id="rId4"/>
  </p:sldMasterIdLst>
  <p:notesMasterIdLst>
    <p:notesMasterId r:id="rId7"/>
  </p:notesMasterIdLst>
  <p:handoutMasterIdLst>
    <p:handoutMasterId r:id="rId8"/>
  </p:handoutMasterIdLst>
  <p:sldIdLst>
    <p:sldId id="256" r:id="rId5"/>
    <p:sldId id="257" r:id="rId6"/>
  </p:sldIdLst>
  <p:sldSz cx="9144000" cy="5143500" type="screen16x9"/>
  <p:notesSz cx="7023100" cy="93091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8DB"/>
    <a:srgbClr val="00549F"/>
    <a:srgbClr val="FDC82F"/>
    <a:srgbClr val="00338D"/>
    <a:srgbClr val="D0103A"/>
    <a:srgbClr val="008542"/>
    <a:srgbClr val="E37222"/>
    <a:srgbClr val="8224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746" autoAdjust="0"/>
    <p:restoredTop sz="94639"/>
  </p:normalViewPr>
  <p:slideViewPr>
    <p:cSldViewPr snapToGrid="0">
      <p:cViewPr varScale="1">
        <p:scale>
          <a:sx n="175" d="100"/>
          <a:sy n="175" d="100"/>
        </p:scale>
        <p:origin x="168" y="208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87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4323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9404" tIns="44702" rIns="89404" bIns="44702" numCol="1" anchor="t" anchorCtr="0" compatLnSpc="1">
            <a:prstTxWarp prst="textNoShape">
              <a:avLst/>
            </a:prstTxWarp>
          </a:bodyPr>
          <a:lstStyle>
            <a:lvl1pPr defTabSz="892175">
              <a:defRPr sz="1100" smtClean="0">
                <a:latin typeface="Arial" pitchFamily="34" charset="0"/>
              </a:defRPr>
            </a:lvl1pPr>
          </a:lstStyle>
          <a:p>
            <a:pPr>
              <a:defRPr/>
            </a:pPr>
            <a:endParaRPr lang="it-IT" dirty="0"/>
          </a:p>
        </p:txBody>
      </p:sp>
      <p:sp>
        <p:nvSpPr>
          <p:cNvPr id="62873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8275" y="0"/>
            <a:ext cx="304323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9404" tIns="44702" rIns="89404" bIns="44702" numCol="1" anchor="t" anchorCtr="0" compatLnSpc="1">
            <a:prstTxWarp prst="textNoShape">
              <a:avLst/>
            </a:prstTxWarp>
          </a:bodyPr>
          <a:lstStyle>
            <a:lvl1pPr algn="r" defTabSz="892175">
              <a:defRPr sz="1100" smtClean="0">
                <a:latin typeface="Arial" pitchFamily="34" charset="0"/>
              </a:defRPr>
            </a:lvl1pPr>
          </a:lstStyle>
          <a:p>
            <a:pPr>
              <a:defRPr/>
            </a:pPr>
            <a:endParaRPr lang="it-IT" dirty="0"/>
          </a:p>
        </p:txBody>
      </p:sp>
      <p:sp>
        <p:nvSpPr>
          <p:cNvPr id="62874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42375"/>
            <a:ext cx="304323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9404" tIns="44702" rIns="89404" bIns="44702" numCol="1" anchor="b" anchorCtr="0" compatLnSpc="1">
            <a:prstTxWarp prst="textNoShape">
              <a:avLst/>
            </a:prstTxWarp>
          </a:bodyPr>
          <a:lstStyle>
            <a:lvl1pPr defTabSz="892175">
              <a:defRPr sz="1100" smtClean="0">
                <a:latin typeface="Arial" pitchFamily="34" charset="0"/>
              </a:defRPr>
            </a:lvl1pPr>
          </a:lstStyle>
          <a:p>
            <a:pPr>
              <a:defRPr/>
            </a:pPr>
            <a:endParaRPr lang="it-IT" dirty="0"/>
          </a:p>
        </p:txBody>
      </p:sp>
      <p:sp>
        <p:nvSpPr>
          <p:cNvPr id="62874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8275" y="8842375"/>
            <a:ext cx="304323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9404" tIns="44702" rIns="89404" bIns="44702" numCol="1" anchor="b" anchorCtr="0" compatLnSpc="1">
            <a:prstTxWarp prst="textNoShape">
              <a:avLst/>
            </a:prstTxWarp>
          </a:bodyPr>
          <a:lstStyle>
            <a:lvl1pPr algn="r" defTabSz="892175">
              <a:defRPr sz="1100" smtClean="0">
                <a:latin typeface="Arial" pitchFamily="34" charset="0"/>
              </a:defRPr>
            </a:lvl1pPr>
          </a:lstStyle>
          <a:p>
            <a:pPr>
              <a:defRPr/>
            </a:pPr>
            <a:fld id="{A5B780D0-5C7F-422C-931C-25201BE19360}" type="slidenum">
              <a:rPr lang="it-IT"/>
              <a:pPr>
                <a:defRPr/>
              </a:pPr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12504597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14663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6155" tIns="43077" rIns="86155" bIns="43077" numCol="1" anchor="t" anchorCtr="0" compatLnSpc="1">
            <a:prstTxWarp prst="textNoShape">
              <a:avLst/>
            </a:prstTxWarp>
          </a:bodyPr>
          <a:lstStyle>
            <a:lvl1pPr defTabSz="862013">
              <a:defRPr sz="1100" smtClean="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95738" y="0"/>
            <a:ext cx="3014662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6155" tIns="43077" rIns="86155" bIns="43077" numCol="1" anchor="t" anchorCtr="0" compatLnSpc="1">
            <a:prstTxWarp prst="textNoShape">
              <a:avLst/>
            </a:prstTxWarp>
          </a:bodyPr>
          <a:lstStyle>
            <a:lvl1pPr algn="r" defTabSz="862013">
              <a:defRPr sz="1100" smtClean="0"/>
            </a:lvl1pPr>
          </a:lstStyle>
          <a:p>
            <a:pPr>
              <a:defRPr/>
            </a:pPr>
            <a:fld id="{A6888345-B3D3-4351-A7A9-F936F5935E41}" type="datetimeFigureOut">
              <a:rPr lang="en-US"/>
              <a:pPr>
                <a:defRPr/>
              </a:pPr>
              <a:t>11/4/19</a:t>
            </a:fld>
            <a:endParaRPr lang="en-US" dirty="0"/>
          </a:p>
        </p:txBody>
      </p:sp>
      <p:sp>
        <p:nvSpPr>
          <p:cNvPr id="1126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463550" y="693738"/>
            <a:ext cx="6157913" cy="346551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83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4875" y="4435475"/>
            <a:ext cx="5200650" cy="415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6155" tIns="43077" rIns="86155" bIns="4307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83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70950"/>
            <a:ext cx="3014663" cy="41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6155" tIns="43077" rIns="86155" bIns="43077" numCol="1" anchor="b" anchorCtr="0" compatLnSpc="1">
            <a:prstTxWarp prst="textNoShape">
              <a:avLst/>
            </a:prstTxWarp>
          </a:bodyPr>
          <a:lstStyle>
            <a:lvl1pPr defTabSz="862013">
              <a:defRPr sz="1100" smtClean="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83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95738" y="8870950"/>
            <a:ext cx="3014662" cy="41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6155" tIns="43077" rIns="86155" bIns="43077" numCol="1" anchor="b" anchorCtr="0" compatLnSpc="1">
            <a:prstTxWarp prst="textNoShape">
              <a:avLst/>
            </a:prstTxWarp>
          </a:bodyPr>
          <a:lstStyle>
            <a:lvl1pPr algn="r" defTabSz="862013">
              <a:defRPr sz="1100" smtClean="0"/>
            </a:lvl1pPr>
          </a:lstStyle>
          <a:p>
            <a:pPr>
              <a:defRPr/>
            </a:pPr>
            <a:fld id="{D8DF57D7-2670-4E78-96DD-D9B22805124F}" type="slidenum">
              <a:rPr lang="en-US"/>
              <a:pPr>
                <a:defRPr/>
              </a:pPr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443033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47" name="Text Box 27"/>
          <p:cNvSpPr txBox="1">
            <a:spLocks noChangeArrowheads="1"/>
          </p:cNvSpPr>
          <p:nvPr userDrawn="1"/>
        </p:nvSpPr>
        <p:spPr bwMode="auto">
          <a:xfrm>
            <a:off x="631825" y="4822032"/>
            <a:ext cx="5016500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GB" sz="800" noProof="0" dirty="0"/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AE8FFC1A-F6E9-7047-AD02-80612F1F1B0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  <p:hf sldNum="0" hd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9542" y="149150"/>
            <a:ext cx="6498389" cy="430887"/>
          </a:xfrm>
          <a:prstGeom prst="rect">
            <a:avLst/>
          </a:prstGeom>
        </p:spPr>
        <p:txBody>
          <a:bodyPr/>
          <a:lstStyle/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0">
              <a:defRPr baseline="0"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1188019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000" y="2472362"/>
            <a:ext cx="7789050" cy="1323439"/>
          </a:xfrm>
          <a:prstGeom prst="rect">
            <a:avLst/>
          </a:prstGeom>
        </p:spPr>
        <p:txBody>
          <a:bodyPr anchor="t"/>
          <a:lstStyle>
            <a:lvl1pPr algn="l">
              <a:defRPr sz="4000" b="0" cap="all">
                <a:solidFill>
                  <a:srgbClr val="0098DB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en-GB" noProof="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2000" y="1347221"/>
            <a:ext cx="778905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950312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9542" y="149150"/>
            <a:ext cx="6498389" cy="430887"/>
          </a:xfrm>
          <a:prstGeom prst="rect">
            <a:avLst/>
          </a:prstGeom>
        </p:spPr>
        <p:txBody>
          <a:bodyPr/>
          <a:lstStyle/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15950" y="1254919"/>
            <a:ext cx="3889376" cy="3238500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7723" y="1254919"/>
            <a:ext cx="3888000" cy="3238500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16986723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9123" y="1250100"/>
            <a:ext cx="3895200" cy="372600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250156"/>
            <a:ext cx="3896416" cy="371493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7"/>
            <a:ext cx="3898900" cy="2862263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 dirty="0"/>
          </a:p>
        </p:txBody>
      </p:sp>
      <p:sp>
        <p:nvSpPr>
          <p:cNvPr id="7" name="Content Placeholder 5"/>
          <p:cNvSpPr>
            <a:spLocks noGrp="1"/>
          </p:cNvSpPr>
          <p:nvPr>
            <p:ph sz="quarter" idx="10"/>
          </p:nvPr>
        </p:nvSpPr>
        <p:spPr>
          <a:xfrm>
            <a:off x="619200" y="1630801"/>
            <a:ext cx="3898900" cy="2862263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 dirty="0"/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43086" y="149150"/>
            <a:ext cx="7174846" cy="430887"/>
          </a:xfrm>
          <a:prstGeom prst="rect">
            <a:avLst/>
          </a:prstGeom>
        </p:spPr>
        <p:txBody>
          <a:bodyPr/>
          <a:lstStyle/>
          <a:p>
            <a:r>
              <a:rPr lang="en-US" noProof="0"/>
              <a:t>Click to edit Master title style</a:t>
            </a:r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40540938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143086" y="149150"/>
            <a:ext cx="7174846" cy="430887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>
              <a:defRPr lang="en-GB" sz="2200" b="0" dirty="0" smtClean="0">
                <a:solidFill>
                  <a:srgbClr val="0070C0"/>
                </a:solidFill>
                <a:latin typeface="Verdana"/>
                <a:ea typeface="+mj-ea"/>
                <a:cs typeface="Verdana"/>
              </a:defRPr>
            </a:lvl1pPr>
          </a:lstStyle>
          <a:p>
            <a:pPr lvl="0" algn="l" rtl="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188019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582999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3" y="1250157"/>
            <a:ext cx="4968875" cy="3243263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9125" y="1250101"/>
            <a:ext cx="2846388" cy="32432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43086" y="149150"/>
            <a:ext cx="7174846" cy="430887"/>
          </a:xfrm>
          <a:prstGeom prst="rect">
            <a:avLst/>
          </a:prstGeom>
        </p:spPr>
        <p:txBody>
          <a:bodyPr/>
          <a:lstStyle/>
          <a:p>
            <a:r>
              <a:rPr lang="en-US" noProof="0"/>
              <a:t>Click to edit Master title style</a:t>
            </a:r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7419851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2000" y="3724872"/>
            <a:ext cx="5932800" cy="307777"/>
          </a:xfrm>
          <a:prstGeom prst="rect">
            <a:avLst/>
          </a:prstGeom>
        </p:spPr>
        <p:txBody>
          <a:bodyPr anchor="b"/>
          <a:lstStyle>
            <a:lvl1pPr algn="l">
              <a:defRPr sz="1400" b="1"/>
            </a:lvl1pPr>
          </a:lstStyle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601787" y="1250156"/>
            <a:ext cx="5932488" cy="254317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2000" y="4029076"/>
            <a:ext cx="5932800" cy="46434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315011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AF57C72B-A73C-DD48-B423-6167B5468CF5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55299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172800" y="875888"/>
            <a:ext cx="8748000" cy="36745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9" name="Text Box DG"/>
          <p:cNvSpPr txBox="1">
            <a:spLocks noChangeArrowheads="1"/>
          </p:cNvSpPr>
          <p:nvPr/>
        </p:nvSpPr>
        <p:spPr bwMode="auto">
          <a:xfrm>
            <a:off x="578164" y="335522"/>
            <a:ext cx="5016500" cy="21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GB" sz="800" noProof="0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29" r:id="rId1"/>
    <p:sldLayoutId id="2147483931" r:id="rId2"/>
    <p:sldLayoutId id="2147483932" r:id="rId3"/>
    <p:sldLayoutId id="2147483933" r:id="rId4"/>
    <p:sldLayoutId id="2147483934" r:id="rId5"/>
    <p:sldLayoutId id="2147483930" r:id="rId6"/>
    <p:sldLayoutId id="2147483936" r:id="rId7"/>
    <p:sldLayoutId id="2147483937" r:id="rId8"/>
    <p:sldLayoutId id="2147483938" r:id="rId9"/>
  </p:sldLayoutIdLst>
  <p:hf sldNum="0"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lang="en-GB" sz="2200" b="0" dirty="0" smtClean="0">
          <a:solidFill>
            <a:schemeClr val="bg1"/>
          </a:solidFill>
          <a:latin typeface="Verdana"/>
          <a:ea typeface="+mj-ea"/>
          <a:cs typeface="Verdana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9pPr>
    </p:titleStyle>
    <p:bodyStyle>
      <a:lvl1pPr marL="0" indent="-34290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Tx/>
        <a:buNone/>
        <a:defRPr lang="en-GB" sz="1600" dirty="0" smtClean="0">
          <a:solidFill>
            <a:schemeClr val="bg2"/>
          </a:solidFill>
          <a:latin typeface="Verdana"/>
          <a:ea typeface="+mn-ea"/>
          <a:cs typeface="Verdana"/>
        </a:defRPr>
      </a:lvl1pPr>
      <a:lvl2pPr marL="810000" indent="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None/>
        <a:defRPr lang="en-GB" sz="1600" dirty="0" smtClean="0">
          <a:solidFill>
            <a:schemeClr val="bg2"/>
          </a:solidFill>
          <a:latin typeface="Verdana"/>
          <a:ea typeface="+mn-ea"/>
          <a:cs typeface="Verdana"/>
        </a:defRPr>
      </a:lvl2pPr>
      <a:lvl3pPr marL="1407600" indent="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None/>
        <a:defRPr lang="en-GB" sz="1600" dirty="0" smtClean="0">
          <a:solidFill>
            <a:schemeClr val="bg2"/>
          </a:solidFill>
          <a:latin typeface="Verdana"/>
          <a:ea typeface="+mn-ea"/>
          <a:cs typeface="Verdana"/>
        </a:defRPr>
      </a:lvl3pPr>
      <a:lvl4pPr marL="2005200" indent="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None/>
        <a:defRPr lang="en-GB" sz="1600" dirty="0" smtClean="0">
          <a:solidFill>
            <a:schemeClr val="bg2"/>
          </a:solidFill>
          <a:latin typeface="Verdana"/>
          <a:ea typeface="+mn-ea"/>
          <a:cs typeface="Verdana"/>
        </a:defRPr>
      </a:lvl4pPr>
      <a:lvl5pPr marL="2602800" indent="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None/>
        <a:defRPr lang="en-GB" sz="1600" dirty="0" smtClean="0">
          <a:solidFill>
            <a:schemeClr val="bg2"/>
          </a:solidFill>
          <a:latin typeface="Verdana"/>
          <a:ea typeface="+mn-ea"/>
          <a:cs typeface="Verdana"/>
        </a:defRPr>
      </a:lvl5pPr>
      <a:lvl6pPr marL="3479800" indent="-41910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600">
          <a:solidFill>
            <a:schemeClr val="bg2"/>
          </a:solidFill>
          <a:latin typeface="+mn-lt"/>
        </a:defRPr>
      </a:lvl6pPr>
      <a:lvl7pPr marL="3937000" indent="-41910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600">
          <a:solidFill>
            <a:schemeClr val="bg2"/>
          </a:solidFill>
          <a:latin typeface="+mn-lt"/>
        </a:defRPr>
      </a:lvl7pPr>
      <a:lvl8pPr marL="4394200" indent="-41910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600">
          <a:solidFill>
            <a:schemeClr val="bg2"/>
          </a:solidFill>
          <a:latin typeface="+mn-lt"/>
        </a:defRPr>
      </a:lvl8pPr>
      <a:lvl9pPr marL="4851400" indent="-41910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600">
          <a:solidFill>
            <a:schemeClr val="bg2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2"/>
          <p:cNvSpPr>
            <a:spLocks noGrp="1" noChangeArrowheads="1"/>
          </p:cNvSpPr>
          <p:nvPr>
            <p:ph type="title"/>
          </p:nvPr>
        </p:nvSpPr>
        <p:spPr>
          <a:xfrm>
            <a:off x="144000" y="147600"/>
            <a:ext cx="7174800" cy="430887"/>
          </a:xfrm>
        </p:spPr>
        <p:txBody>
          <a:bodyPr/>
          <a:lstStyle/>
          <a:p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11776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72800" y="858740"/>
            <a:ext cx="8748000" cy="3691659"/>
          </a:xfrm>
        </p:spPr>
        <p:txBody>
          <a:bodyPr/>
          <a:lstStyle/>
          <a:p>
            <a:pPr marL="0" indent="0"/>
            <a:endParaRPr lang="en-GB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NEW ESA Presentation 16-9">
  <a:themeElements>
    <a:clrScheme name="Esa presentation 7">
      <a:dk1>
        <a:srgbClr val="000000"/>
      </a:dk1>
      <a:lt1>
        <a:srgbClr val="FFFFFF"/>
      </a:lt1>
      <a:dk2>
        <a:srgbClr val="747678"/>
      </a:dk2>
      <a:lt2>
        <a:srgbClr val="4D4F53"/>
      </a:lt2>
      <a:accent1>
        <a:srgbClr val="0098DB"/>
      </a:accent1>
      <a:accent2>
        <a:srgbClr val="D5D6D2"/>
      </a:accent2>
      <a:accent3>
        <a:srgbClr val="FFFFFF"/>
      </a:accent3>
      <a:accent4>
        <a:srgbClr val="000000"/>
      </a:accent4>
      <a:accent5>
        <a:srgbClr val="AACAEA"/>
      </a:accent5>
      <a:accent6>
        <a:srgbClr val="C1C2BE"/>
      </a:accent6>
      <a:hlink>
        <a:srgbClr val="8B8D8E"/>
      </a:hlink>
      <a:folHlink>
        <a:srgbClr val="9A9B9C"/>
      </a:folHlink>
    </a:clrScheme>
    <a:fontScheme name="Esa presentation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Esa presentation 1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338D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AAADC5"/>
        </a:accent5>
        <a:accent6>
          <a:srgbClr val="00783B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2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98DB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AACAEA"/>
        </a:accent5>
        <a:accent6>
          <a:srgbClr val="00783B"/>
        </a:accent6>
        <a:hlink>
          <a:srgbClr val="E37222"/>
        </a:hlink>
        <a:folHlink>
          <a:srgbClr val="00338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3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8542"/>
        </a:accent1>
        <a:accent2>
          <a:srgbClr val="003397"/>
        </a:accent2>
        <a:accent3>
          <a:srgbClr val="FFFFFF"/>
        </a:accent3>
        <a:accent4>
          <a:srgbClr val="404246"/>
        </a:accent4>
        <a:accent5>
          <a:srgbClr val="AAC2B0"/>
        </a:accent5>
        <a:accent6>
          <a:srgbClr val="002D88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4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E37222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EFBCAB"/>
        </a:accent5>
        <a:accent6>
          <a:srgbClr val="00783B"/>
        </a:accent6>
        <a:hlink>
          <a:srgbClr val="00338D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5">
        <a:dk1>
          <a:srgbClr val="4D4F53"/>
        </a:dk1>
        <a:lt1>
          <a:srgbClr val="FFFFFF"/>
        </a:lt1>
        <a:dk2>
          <a:srgbClr val="00338D"/>
        </a:dk2>
        <a:lt2>
          <a:srgbClr val="000000"/>
        </a:lt2>
        <a:accent1>
          <a:srgbClr val="D0103A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E4AAAE"/>
        </a:accent5>
        <a:accent6>
          <a:srgbClr val="00783B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6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338D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ADC5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7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98DB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CAEA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8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8542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C2B0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9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E37222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EFBCAB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10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D0103A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E4AAAE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11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8B8D8E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C4C5C6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ESA Presentation 16-9.potx" id="{625F8AEC-1CDE-415D-B0E3-F5C995E29248}" vid="{7620660D-6BA5-4224-AA6E-849C46B07D63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995F947CC68284A92DD76895F95485E" ma:contentTypeVersion="" ma:contentTypeDescription="Create a new document." ma:contentTypeScope="" ma:versionID="d2f7bac1cc6cefe942785cfbb8bae163">
  <xsd:schema xmlns:xsd="http://www.w3.org/2001/XMLSchema" xmlns:xs="http://www.w3.org/2001/XMLSchema" xmlns:p="http://schemas.microsoft.com/office/2006/metadata/properties" xmlns:ns2="f2760952-b3bb-408f-ace6-eb1e07642b86" targetNamespace="http://schemas.microsoft.com/office/2006/metadata/properties" ma:root="true" ma:fieldsID="70e6d848e258403642b2016fccd44a87" ns2:_="">
    <xsd:import namespace="f2760952-b3bb-408f-ace6-eb1e07642b86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ingHintHash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2760952-b3bb-408f-ace6-eb1e07642b86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ingHintHash" ma:index="9" nillable="true" ma:displayName="Sharing Hint Hash" ma:description="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48D79E0-F545-4A75-B39D-7B8AF1D9BA8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E22279E-2C4C-4C93-8498-455A58D1433E}">
  <ds:schemaRefs>
    <ds:schemaRef ds:uri="http://purl.org/dc/elements/1.1/"/>
    <ds:schemaRef ds:uri="f2760952-b3bb-408f-ace6-eb1e07642b86"/>
    <ds:schemaRef ds:uri="http://www.w3.org/XML/1998/namespace"/>
    <ds:schemaRef ds:uri="http://purl.org/dc/dcmitype/"/>
    <ds:schemaRef ds:uri="http://schemas.microsoft.com/office/2006/metadata/properties"/>
    <ds:schemaRef ds:uri="http://schemas.microsoft.com/office/infopath/2007/PartnerControls"/>
    <ds:schemaRef ds:uri="http://schemas.microsoft.com/office/2006/documentManagement/types"/>
    <ds:schemaRef ds:uri="http://purl.org/dc/terms/"/>
    <ds:schemaRef ds:uri="http://schemas.openxmlformats.org/package/2006/metadata/core-properties"/>
  </ds:schemaRefs>
</ds:datastoreItem>
</file>

<file path=customXml/itemProps3.xml><?xml version="1.0" encoding="utf-8"?>
<ds:datastoreItem xmlns:ds="http://schemas.openxmlformats.org/officeDocument/2006/customXml" ds:itemID="{2D587E21-31CA-408E-A5B1-4B7F0D8D9CE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2760952-b3bb-408f-ace6-eb1e07642b8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NEW ESA Presentation 16-9</Template>
  <TotalTime>25</TotalTime>
  <Words>0</Words>
  <Application>Microsoft Macintosh PowerPoint</Application>
  <PresentationFormat>Presentazione su schermo (16:9)</PresentationFormat>
  <Paragraphs>0</Paragraphs>
  <Slides>2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</vt:i4>
      </vt:variant>
    </vt:vector>
  </HeadingPairs>
  <TitlesOfParts>
    <vt:vector size="6" baseType="lpstr">
      <vt:lpstr>Arial</vt:lpstr>
      <vt:lpstr>Calibri</vt:lpstr>
      <vt:lpstr>Verdana</vt:lpstr>
      <vt:lpstr>NEW ESA Presentation 16-9</vt:lpstr>
      <vt:lpstr>Presentazione standard di PowerPoint</vt:lpstr>
      <vt:lpstr>Presentazione standard di PowerPoint</vt:lpstr>
    </vt:vector>
  </TitlesOfParts>
  <Company>ESA</Company>
  <LinksUpToDate>false</LinksUpToDate>
  <SharedDoc>false</SharedDoc>
  <HyperlinkBase/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OF PRESENTATION</dc:title>
  <dc:subject>TITLE OF PRESENTATION</dc:subject>
  <dc:creator>Author</dc:creator>
  <cp:lastModifiedBy>Marco Manca</cp:lastModifiedBy>
  <cp:revision>8</cp:revision>
  <cp:lastPrinted>2008-08-26T16:26:23Z</cp:lastPrinted>
  <dcterms:created xsi:type="dcterms:W3CDTF">2016-10-18T10:53:19Z</dcterms:created>
  <dcterms:modified xsi:type="dcterms:W3CDTF">2019-11-04T10:19:31Z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Title">
    <vt:lpwstr>TITLE OF PRESENTATION</vt:lpwstr>
  </property>
  <property fmtid="{D5CDD505-2E9C-101B-9397-08002B2CF9AE}" pid="3" name="PSubtitle">
    <vt:lpwstr>TITLE OF PRESENTATION</vt:lpwstr>
  </property>
  <property fmtid="{D5CDD505-2E9C-101B-9397-08002B2CF9AE}" pid="4" name="PAuthor">
    <vt:lpwstr>Author</vt:lpwstr>
  </property>
  <property fmtid="{D5CDD505-2E9C-101B-9397-08002B2CF9AE}" pid="5" name="PPlace">
    <vt:lpwstr/>
  </property>
  <property fmtid="{D5CDD505-2E9C-101B-9397-08002B2CF9AE}" pid="6" name="PDate">
    <vt:lpwstr>DD/MM/YYYY</vt:lpwstr>
  </property>
  <property fmtid="{D5CDD505-2E9C-101B-9397-08002B2CF9AE}" pid="7" name="PProgramme">
    <vt:lpwstr/>
  </property>
  <property fmtid="{D5CDD505-2E9C-101B-9397-08002B2CF9AE}" pid="8" name="PEmail">
    <vt:lpwstr/>
  </property>
  <property fmtid="{D5CDD505-2E9C-101B-9397-08002B2CF9AE}" pid="9" name="PClassification">
    <vt:lpwstr>ESA UNCLASSIFIED – For Official Use</vt:lpwstr>
  </property>
  <property fmtid="{D5CDD505-2E9C-101B-9397-08002B2CF9AE}" pid="10" name="POptionButton1">
    <vt:bool>true</vt:bool>
  </property>
  <property fmtid="{D5CDD505-2E9C-101B-9397-08002B2CF9AE}" pid="11" name="POptionButton2">
    <vt:bool>false</vt:bool>
  </property>
  <property fmtid="{D5CDD505-2E9C-101B-9397-08002B2CF9AE}" pid="12" name="ESAVersion">
    <vt:lpwstr>4GV1.0</vt:lpwstr>
  </property>
  <property fmtid="{D5CDD505-2E9C-101B-9397-08002B2CF9AE}" pid="13" name="ShowESADialog1">
    <vt:bool>true</vt:bool>
  </property>
  <property fmtid="{D5CDD505-2E9C-101B-9397-08002B2CF9AE}" pid="14" name="ContentTypeId">
    <vt:lpwstr>0x0101008995F947CC68284A92DD76895F95485E</vt:lpwstr>
  </property>
  <property fmtid="{D5CDD505-2E9C-101B-9397-08002B2CF9AE}" pid="15" name="Document Type">
    <vt:lpwstr>HO - Handout / Presentation</vt:lpwstr>
  </property>
  <property fmtid="{D5CDD505-2E9C-101B-9397-08002B2CF9AE}" pid="16" name="Reference">
    <vt:lpwstr/>
  </property>
  <property fmtid="{D5CDD505-2E9C-101B-9397-08002B2CF9AE}" pid="17" name="Classification">
    <vt:lpwstr>ESA UNCLASSIFIED - For Official Use</vt:lpwstr>
  </property>
  <property fmtid="{D5CDD505-2E9C-101B-9397-08002B2CF9AE}" pid="18" name="Classification Caveat">
    <vt:lpwstr/>
  </property>
  <property fmtid="{D5CDD505-2E9C-101B-9397-08002B2CF9AE}" pid="19" name="Status">
    <vt:lpwstr/>
  </property>
  <property fmtid="{D5CDD505-2E9C-101B-9397-08002B2CF9AE}" pid="20" name="bmsSiteName">
    <vt:lpwstr>ESRIN</vt:lpwstr>
  </property>
  <property fmtid="{D5CDD505-2E9C-101B-9397-08002B2CF9AE}" pid="21" name="Originating Organisation">
    <vt:lpwstr/>
  </property>
  <property fmtid="{D5CDD505-2E9C-101B-9397-08002B2CF9AE}" pid="22" name="Distribution">
    <vt:lpwstr/>
  </property>
  <property fmtid="{D5CDD505-2E9C-101B-9397-08002B2CF9AE}" pid="23" name="bmsSitename2">
    <vt:lpwstr>ESRIN</vt:lpwstr>
  </property>
  <property fmtid="{D5CDD505-2E9C-101B-9397-08002B2CF9AE}" pid="24" name="bmsAddress">
    <vt:lpwstr>Via Galileo Galilei - Casella Postale 64 - 00044 Frascati - Italy</vt:lpwstr>
  </property>
  <property fmtid="{D5CDD505-2E9C-101B-9397-08002B2CF9AE}" pid="25" name="bmsPlace">
    <vt:lpwstr>Frascati</vt:lpwstr>
  </property>
  <property fmtid="{D5CDD505-2E9C-101B-9397-08002B2CF9AE}" pid="26" name="bmsPhoneFax">
    <vt:lpwstr>T +39 06 9418 01 - F +39 06 9418 0280 - www.esa.int</vt:lpwstr>
  </property>
  <property fmtid="{D5CDD505-2E9C-101B-9397-08002B2CF9AE}" pid="27" name="Issue">
    <vt:i4>0</vt:i4>
  </property>
  <property fmtid="{D5CDD505-2E9C-101B-9397-08002B2CF9AE}" pid="28" name="Revision">
    <vt:i4>0</vt:i4>
  </property>
  <property fmtid="{D5CDD505-2E9C-101B-9397-08002B2CF9AE}" pid="29" name="Issue Date">
    <vt:filetime>2016-10-17T22:00:00Z</vt:filetime>
  </property>
  <property fmtid="{D5CDD505-2E9C-101B-9397-08002B2CF9AE}" pid="30" name="Organisational_x0020_entity">
    <vt:lpwstr/>
  </property>
</Properties>
</file>