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8" r:id="rId5"/>
  </p:sldMasterIdLst>
  <p:notesMasterIdLst>
    <p:notesMasterId r:id="rId9"/>
  </p:notesMasterIdLst>
  <p:handoutMasterIdLst>
    <p:handoutMasterId r:id="rId10"/>
  </p:handoutMasterIdLst>
  <p:sldIdLst>
    <p:sldId id="260" r:id="rId6"/>
    <p:sldId id="265" r:id="rId7"/>
    <p:sldId id="272" r:id="rId8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E72C47-08D3-7745-8403-EE6350637489}">
          <p14:sldIdLst>
            <p14:sldId id="260"/>
            <p14:sldId id="26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335E6F"/>
    <a:srgbClr val="000000"/>
    <a:srgbClr val="8197A6"/>
    <a:srgbClr val="F1666A"/>
    <a:srgbClr val="D9D9D9"/>
    <a:srgbClr val="053249"/>
    <a:srgbClr val="003249"/>
    <a:srgbClr val="006196"/>
    <a:srgbClr val="6DCFF6"/>
    <a:srgbClr val="FF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EFDD56-AEEF-8F4F-A261-0F60C6915740}" v="93" dt="2023-05-30T12:59:04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190" autoAdjust="0"/>
  </p:normalViewPr>
  <p:slideViewPr>
    <p:cSldViewPr snapToGrid="0">
      <p:cViewPr varScale="1">
        <p:scale>
          <a:sx n="110" d="100"/>
          <a:sy n="110" d="100"/>
        </p:scale>
        <p:origin x="564" y="10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5/30/2023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8" name="Picture 7" descr="A picture containing circle, green, outdoor, art&#10;&#10;Description automatically generated">
            <a:extLst>
              <a:ext uri="{FF2B5EF4-FFF2-40B4-BE49-F238E27FC236}">
                <a16:creationId xmlns:a16="http://schemas.microsoft.com/office/drawing/2014/main" id="{E45076DE-0B0C-F0B9-EA26-C089C5148E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" y="0"/>
            <a:ext cx="12225338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A5E778-0C5A-9DAA-8852-159339A5268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36935" y="-27821"/>
            <a:ext cx="1905000" cy="1905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D48B26-C314-9872-166B-AA0A888D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95" y="4612005"/>
            <a:ext cx="10108800" cy="10836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199FDCD6-A73B-1FBC-E354-BB433C3E6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"/>
            <a:ext cx="12225338" cy="1013048"/>
          </a:xfrm>
          <a:prstGeom prst="rect">
            <a:avLst/>
          </a:prstGeom>
        </p:spPr>
      </p:pic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35167" y="6535967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0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5C076F-11E7-8FC8-95A7-86E2B61D302F}"/>
              </a:ext>
            </a:extLst>
          </p:cNvPr>
          <p:cNvCxnSpPr>
            <a:cxnSpLocks/>
          </p:cNvCxnSpPr>
          <p:nvPr userDrawn="1"/>
        </p:nvCxnSpPr>
        <p:spPr>
          <a:xfrm>
            <a:off x="218262" y="6417160"/>
            <a:ext cx="11891573" cy="158211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438F2B-252B-89B6-BD87-359E27B9955C}"/>
              </a:ext>
            </a:extLst>
          </p:cNvPr>
          <p:cNvCxnSpPr>
            <a:cxnSpLocks/>
          </p:cNvCxnSpPr>
          <p:nvPr userDrawn="1"/>
        </p:nvCxnSpPr>
        <p:spPr>
          <a:xfrm>
            <a:off x="218262" y="6417160"/>
            <a:ext cx="11762538" cy="0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EC902F-2233-A7CC-6DC5-01997FB5DE80}"/>
              </a:ext>
            </a:extLst>
          </p:cNvPr>
          <p:cNvSpPr txBox="1"/>
          <p:nvPr userDrawn="1"/>
        </p:nvSpPr>
        <p:spPr>
          <a:xfrm>
            <a:off x="147325" y="6496265"/>
            <a:ext cx="11678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noProof="0" dirty="0">
                <a:solidFill>
                  <a:schemeClr val="tx1"/>
                </a:solidFill>
                <a:latin typeface="NotesEsa" panose="02000506030000020004" pitchFamily="2" charset="0"/>
              </a:rPr>
              <a:t>LPVE23 - WORKSHOP ON LAND PRODUCT VALIDATION AND EVOLUTION </a:t>
            </a:r>
            <a:r>
              <a:rPr lang="en-GB" sz="1100" b="0" noProof="0" dirty="0">
                <a:solidFill>
                  <a:schemeClr val="tx1"/>
                </a:solidFill>
                <a:latin typeface="NotesEsa" panose="02000506030000020004" pitchFamily="2" charset="0"/>
              </a:rPr>
              <a:t>|</a:t>
            </a:r>
            <a:r>
              <a:rPr lang="en-GB" sz="1100" b="1" noProof="0" dirty="0">
                <a:solidFill>
                  <a:schemeClr val="tx1"/>
                </a:solidFill>
                <a:latin typeface="NotesEsa" panose="02000506030000020004" pitchFamily="2" charset="0"/>
              </a:rPr>
              <a:t> </a:t>
            </a:r>
            <a:r>
              <a:rPr lang="en-GB" sz="1100" noProof="0" dirty="0">
                <a:solidFill>
                  <a:schemeClr val="tx1"/>
                </a:solidFill>
                <a:latin typeface="NotesEsa" panose="02000506030000020004" pitchFamily="2" charset="0"/>
              </a:rPr>
              <a:t>12 – 14 June 2023 | Hosted at ESA-ESRIN, Frascati (Rome), Italy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AE4B4565-7555-A371-C516-AA52C960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190B-1813-8749-DF4E-490BC1CFF9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1228487"/>
            <a:ext cx="11764800" cy="498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ircle, green, outdoor, art&#10;&#10;Description automatically generated">
            <a:extLst>
              <a:ext uri="{FF2B5EF4-FFF2-40B4-BE49-F238E27FC236}">
                <a16:creationId xmlns:a16="http://schemas.microsoft.com/office/drawing/2014/main" id="{D97409DF-7BCA-DE0C-6FFE-6608E61C27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7" y="0"/>
            <a:ext cx="1219352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F7F07-D6EB-9827-3565-68A2BF93180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36935" y="-27821"/>
            <a:ext cx="1905000" cy="190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9331B93-B407-BDCD-864B-B43497B80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95" y="6121147"/>
            <a:ext cx="10627380" cy="381451"/>
          </a:xfrm>
        </p:spPr>
        <p:txBody>
          <a:bodyPr/>
          <a:lstStyle/>
          <a:p>
            <a:r>
              <a:rPr lang="en-IT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6FBB4-704A-517B-79BE-56CED444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95" y="5336316"/>
            <a:ext cx="10108800" cy="553998"/>
          </a:xfrm>
        </p:spPr>
        <p:txBody>
          <a:bodyPr/>
          <a:lstStyle/>
          <a:p>
            <a:r>
              <a:rPr lang="en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4701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8E37-8D46-1214-5859-52C358E7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04E57-545C-41FF-C4CD-30D97F72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3910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330134-7DB6-B513-8C39-935503F4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25" y="5952589"/>
            <a:ext cx="10108800" cy="553998"/>
          </a:xfrm>
        </p:spPr>
        <p:txBody>
          <a:bodyPr/>
          <a:lstStyle/>
          <a:p>
            <a:r>
              <a:rPr lang="en-IT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92793951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  <ds:schemaRef ds:uri="http://schemas.microsoft.com/sharepoint/v4"/>
    <ds:schemaRef ds:uri="ddc99d1b-0883-4f2c-a8e6-6d8ebaa0e5d6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7133</TotalTime>
  <Words>5</Words>
  <Application>Microsoft Office PowerPoint</Application>
  <PresentationFormat>Custom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NotesEsa</vt:lpstr>
      <vt:lpstr>Verdana</vt:lpstr>
      <vt:lpstr>ESA_Presentation_DARK</vt:lpstr>
      <vt:lpstr>Title</vt:lpstr>
      <vt:lpstr>PowerPoint Presentation</vt:lpstr>
      <vt:lpstr>Q&amp;A</vt:lpstr>
    </vt:vector>
  </TitlesOfParts>
  <Manager/>
  <Company>ESA 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Lorenza Versace</dc:creator>
  <cp:keywords/>
  <dc:description/>
  <cp:lastModifiedBy>Marzia Procaccini</cp:lastModifiedBy>
  <cp:revision>11</cp:revision>
  <cp:lastPrinted>2008-08-26T16:26:23Z</cp:lastPrinted>
  <dcterms:created xsi:type="dcterms:W3CDTF">2023-05-03T09:32:06Z</dcterms:created>
  <dcterms:modified xsi:type="dcterms:W3CDTF">2023-05-30T13:20:40Z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