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8" d="100"/>
          <a:sy n="18" d="100"/>
        </p:scale>
        <p:origin x="308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7BA7-F60E-4D3C-98CB-EF3019179097}" type="datetimeFigureOut">
              <a:rPr lang="en-GB" smtClean="0"/>
              <a:t>15/05/2023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7DD2E2-7041-7C3F-E285-1E837E70D1C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46" y="4013"/>
            <a:ext cx="30273321" cy="4279573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BFADBBB-798B-5CAB-3106-D4DDAA36FF1F}"/>
              </a:ext>
            </a:extLst>
          </p:cNvPr>
          <p:cNvSpPr txBox="1"/>
          <p:nvPr userDrawn="1"/>
        </p:nvSpPr>
        <p:spPr>
          <a:xfrm>
            <a:off x="234739" y="8742743"/>
            <a:ext cx="26855490" cy="1773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960" dirty="0">
                <a:solidFill>
                  <a:schemeClr val="bg1"/>
                </a:solidFill>
                <a:latin typeface="NotesEsa" panose="02000506030000020004" pitchFamily="2" charset="0"/>
              </a:rPr>
              <a:t>13</a:t>
            </a:r>
            <a:r>
              <a:rPr lang="en-GB" sz="5960" baseline="30000" dirty="0">
                <a:solidFill>
                  <a:schemeClr val="bg1"/>
                </a:solidFill>
                <a:latin typeface="NotesEsa" panose="02000506030000020004" pitchFamily="2" charset="0"/>
              </a:rPr>
              <a:t>th</a:t>
            </a:r>
            <a:r>
              <a:rPr lang="en-GB" sz="5960" dirty="0">
                <a:solidFill>
                  <a:schemeClr val="bg1"/>
                </a:solidFill>
                <a:latin typeface="NotesEsa" panose="02000506030000020004" pitchFamily="2" charset="0"/>
              </a:rPr>
              <a:t> COASTAL ALTIMETRY WORKSHOP &amp; COASTAL ALTIMETRY TRAINING</a:t>
            </a:r>
          </a:p>
          <a:p>
            <a:r>
              <a:rPr lang="en-GB" sz="4966" kern="1200" dirty="0">
                <a:solidFill>
                  <a:schemeClr val="bg1"/>
                </a:solidFill>
                <a:latin typeface="NotesEsa" panose="02000506030000020004" pitchFamily="2" charset="0"/>
                <a:ea typeface="+mn-ea"/>
                <a:cs typeface="+mn-cs"/>
              </a:rPr>
              <a:t>6 – </a:t>
            </a:r>
            <a:r>
              <a:rPr lang="en-GB" sz="4966" dirty="0">
                <a:solidFill>
                  <a:schemeClr val="bg1"/>
                </a:solidFill>
                <a:latin typeface="NotesEsa" panose="02000506030000020004" pitchFamily="2" charset="0"/>
              </a:rPr>
              <a:t>10 February 2023 | Universidad de Cádiz, Spain</a:t>
            </a:r>
            <a:endParaRPr lang="en-GB" sz="17146" dirty="0">
              <a:solidFill>
                <a:schemeClr val="bg1"/>
              </a:solidFill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3A1EF98-4D22-FA1A-006B-89771F4D88D8}"/>
              </a:ext>
            </a:extLst>
          </p:cNvPr>
          <p:cNvCxnSpPr>
            <a:cxnSpLocks/>
          </p:cNvCxnSpPr>
          <p:nvPr userDrawn="1"/>
        </p:nvCxnSpPr>
        <p:spPr>
          <a:xfrm>
            <a:off x="763763" y="27047622"/>
            <a:ext cx="28589433" cy="0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D49A1963-AE7E-9369-CFE2-993FE65E5E33}"/>
              </a:ext>
            </a:extLst>
          </p:cNvPr>
          <p:cNvSpPr txBox="1"/>
          <p:nvPr userDrawn="1"/>
        </p:nvSpPr>
        <p:spPr>
          <a:xfrm>
            <a:off x="25349821" y="40812199"/>
            <a:ext cx="14890659" cy="6272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476" i="1" dirty="0">
                <a:solidFill>
                  <a:schemeClr val="bg1"/>
                </a:solidFill>
                <a:latin typeface="NotesEsa" panose="02000506030000020004" pitchFamily="2" charset="0"/>
              </a:rPr>
              <a:t>www.coastalaltimetry.org</a:t>
            </a:r>
          </a:p>
        </p:txBody>
      </p:sp>
    </p:spTree>
    <p:extLst>
      <p:ext uri="{BB962C8B-B14F-4D97-AF65-F5344CB8AC3E}">
        <p14:creationId xmlns:p14="http://schemas.microsoft.com/office/powerpoint/2010/main" val="491269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7BA7-F60E-4D3C-98CB-EF3019179097}" type="datetimeFigureOut">
              <a:rPr lang="en-GB" smtClean="0"/>
              <a:t>15/05/2023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2322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7BA7-F60E-4D3C-98CB-EF3019179097}" type="datetimeFigureOut">
              <a:rPr lang="en-GB" smtClean="0"/>
              <a:t>15/05/2023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09490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screenshot, text, green&#10;&#10;Description automatically generated">
            <a:extLst>
              <a:ext uri="{FF2B5EF4-FFF2-40B4-BE49-F238E27FC236}">
                <a16:creationId xmlns:a16="http://schemas.microsoft.com/office/drawing/2014/main" id="{E64EAD72-02BA-0E86-42CA-CF63251D943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83"/>
            <a:ext cx="30275213" cy="42800996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40A05EE-F66F-BEEE-043C-51ABF932BD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634" y="7276575"/>
            <a:ext cx="29155943" cy="313563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2D10902-5F81-D86D-7E36-A3E4E7B564D9}"/>
              </a:ext>
            </a:extLst>
          </p:cNvPr>
          <p:cNvSpPr txBox="1"/>
          <p:nvPr userDrawn="1"/>
        </p:nvSpPr>
        <p:spPr>
          <a:xfrm>
            <a:off x="1613647" y="1515321"/>
            <a:ext cx="1834178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b="1" dirty="0">
                <a:solidFill>
                  <a:schemeClr val="bg1"/>
                </a:solidFill>
              </a:rPr>
              <a:t>LPVE23 - WORKSHOP ON LAND PRODUCT VALIDATION AND EVOLUTION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ADFD5BE-5DA5-F019-71E2-467E00368B2F}"/>
              </a:ext>
            </a:extLst>
          </p:cNvPr>
          <p:cNvSpPr txBox="1"/>
          <p:nvPr userDrawn="1"/>
        </p:nvSpPr>
        <p:spPr>
          <a:xfrm>
            <a:off x="1613647" y="41439474"/>
            <a:ext cx="158137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800">
                <a:solidFill>
                  <a:schemeClr val="bg1"/>
                </a:solidFill>
              </a:rPr>
              <a:t>12  14 June 2023 | ESA-ESRIN | Frascati (Rome), Italy</a:t>
            </a:r>
            <a:endParaRPr lang="en-GB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7148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7BA7-F60E-4D3C-98CB-EF3019179097}" type="datetimeFigureOut">
              <a:rPr lang="en-GB" smtClean="0"/>
              <a:t>15/05/2023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4618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7BA7-F60E-4D3C-98CB-EF3019179097}" type="datetimeFigureOut">
              <a:rPr lang="en-GB" smtClean="0"/>
              <a:t>15/05/2023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826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7BA7-F60E-4D3C-98CB-EF3019179097}" type="datetimeFigureOut">
              <a:rPr lang="en-GB" smtClean="0"/>
              <a:t>15/05/2023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9296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7BA7-F60E-4D3C-98CB-EF3019179097}" type="datetimeFigureOut">
              <a:rPr lang="en-GB" smtClean="0"/>
              <a:t>15/05/2023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3735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7BA7-F60E-4D3C-98CB-EF3019179097}" type="datetimeFigureOut">
              <a:rPr lang="en-GB" smtClean="0"/>
              <a:t>15/05/2023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1664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7BA7-F60E-4D3C-98CB-EF3019179097}" type="datetimeFigureOut">
              <a:rPr lang="en-GB" smtClean="0"/>
              <a:t>15/05/2023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9590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7BA7-F60E-4D3C-98CB-EF3019179097}" type="datetimeFigureOut">
              <a:rPr lang="en-GB" smtClean="0"/>
              <a:t>15/05/2023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5857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7BA7-F60E-4D3C-98CB-EF3019179097}" type="datetimeFigureOut">
              <a:rPr lang="en-GB" smtClean="0"/>
              <a:t>15/05/2023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4296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57BA7-F60E-4D3C-98CB-EF3019179097}" type="datetimeFigureOut">
              <a:rPr lang="en-GB" smtClean="0"/>
              <a:t>15/05/2023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865F9-542D-43E4-A7ED-05D6DE6A7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6244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ECAEC5-AAF4-4CE4-B45F-5B4BD2FFB66B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59634" y="7276575"/>
            <a:ext cx="29155943" cy="31356300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6445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3976fa30-1907-4356-8241-62ea5e1c0256}" enabled="1" method="Standard" siteId="{9a5cacd0-2bef-4dd7-ac5c-7ebe1f54f495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258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NotesEsa</vt:lpstr>
      <vt:lpstr>Office Theme</vt:lpstr>
      <vt:lpstr>PowerPoint Presentation</vt:lpstr>
    </vt:vector>
  </TitlesOfParts>
  <Company>ESA European Space Agency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Lorenza Versace</dc:creator>
  <cp:lastModifiedBy>Marzia Procaccini</cp:lastModifiedBy>
  <cp:revision>7</cp:revision>
  <dcterms:created xsi:type="dcterms:W3CDTF">2022-10-21T11:49:48Z</dcterms:created>
  <dcterms:modified xsi:type="dcterms:W3CDTF">2023-05-15T15:37:58Z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976fa30-1907-4356-8241-62ea5e1c0256_Enabled">
    <vt:lpwstr>true</vt:lpwstr>
  </property>
  <property fmtid="{D5CDD505-2E9C-101B-9397-08002B2CF9AE}" pid="3" name="MSIP_Label_3976fa30-1907-4356-8241-62ea5e1c0256_SetDate">
    <vt:lpwstr>2022-10-21T11:49:49Z</vt:lpwstr>
  </property>
  <property fmtid="{D5CDD505-2E9C-101B-9397-08002B2CF9AE}" pid="4" name="MSIP_Label_3976fa30-1907-4356-8241-62ea5e1c0256_Method">
    <vt:lpwstr>Standard</vt:lpwstr>
  </property>
  <property fmtid="{D5CDD505-2E9C-101B-9397-08002B2CF9AE}" pid="5" name="MSIP_Label_3976fa30-1907-4356-8241-62ea5e1c0256_Name">
    <vt:lpwstr>ESA UNCLASSIFIED – For ESA Official Use Only</vt:lpwstr>
  </property>
  <property fmtid="{D5CDD505-2E9C-101B-9397-08002B2CF9AE}" pid="6" name="MSIP_Label_3976fa30-1907-4356-8241-62ea5e1c0256_SiteId">
    <vt:lpwstr>9a5cacd0-2bef-4dd7-ac5c-7ebe1f54f495</vt:lpwstr>
  </property>
  <property fmtid="{D5CDD505-2E9C-101B-9397-08002B2CF9AE}" pid="7" name="MSIP_Label_3976fa30-1907-4356-8241-62ea5e1c0256_ActionId">
    <vt:lpwstr>fd9a54cd-8f7e-4ebb-bd95-c6c1429cc846</vt:lpwstr>
  </property>
  <property fmtid="{D5CDD505-2E9C-101B-9397-08002B2CF9AE}" pid="8" name="MSIP_Label_3976fa30-1907-4356-8241-62ea5e1c0256_ContentBits">
    <vt:lpwstr>0</vt:lpwstr>
  </property>
</Properties>
</file>