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7DD2E2-7041-7C3F-E285-1E837E70D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6" y="4013"/>
            <a:ext cx="30273321" cy="427957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FADBBB-798B-5CAB-3106-D4DDAA36FF1F}"/>
              </a:ext>
            </a:extLst>
          </p:cNvPr>
          <p:cNvSpPr txBox="1"/>
          <p:nvPr userDrawn="1"/>
        </p:nvSpPr>
        <p:spPr>
          <a:xfrm>
            <a:off x="234739" y="8742743"/>
            <a:ext cx="26855490" cy="177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960" dirty="0">
                <a:solidFill>
                  <a:schemeClr val="bg1"/>
                </a:solidFill>
                <a:latin typeface="NotesEsa" panose="02000506030000020004" pitchFamily="2" charset="0"/>
              </a:rPr>
              <a:t>13</a:t>
            </a:r>
            <a:r>
              <a:rPr lang="en-GB" sz="5960" baseline="30000" dirty="0">
                <a:solidFill>
                  <a:schemeClr val="bg1"/>
                </a:solidFill>
                <a:latin typeface="NotesEsa" panose="02000506030000020004" pitchFamily="2" charset="0"/>
              </a:rPr>
              <a:t>th</a:t>
            </a:r>
            <a:r>
              <a:rPr lang="en-GB" sz="5960" dirty="0">
                <a:solidFill>
                  <a:schemeClr val="bg1"/>
                </a:solidFill>
                <a:latin typeface="NotesEsa" panose="02000506030000020004" pitchFamily="2" charset="0"/>
              </a:rPr>
              <a:t> COASTAL ALTIMETRY WORKSHOP &amp; COASTAL ALTIMETRY TRAINING</a:t>
            </a:r>
          </a:p>
          <a:p>
            <a:r>
              <a:rPr lang="en-GB" sz="4966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6 – </a:t>
            </a:r>
            <a:r>
              <a:rPr lang="en-GB" sz="4966" dirty="0">
                <a:solidFill>
                  <a:schemeClr val="bg1"/>
                </a:solidFill>
                <a:latin typeface="NotesEsa" panose="02000506030000020004" pitchFamily="2" charset="0"/>
              </a:rPr>
              <a:t>10 February 2023 | Universidad de Cádiz, Spain</a:t>
            </a:r>
            <a:endParaRPr lang="en-GB" sz="17146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A1EF98-4D22-FA1A-006B-89771F4D88D8}"/>
              </a:ext>
            </a:extLst>
          </p:cNvPr>
          <p:cNvCxnSpPr>
            <a:cxnSpLocks/>
          </p:cNvCxnSpPr>
          <p:nvPr userDrawn="1"/>
        </p:nvCxnSpPr>
        <p:spPr>
          <a:xfrm>
            <a:off x="763763" y="27047622"/>
            <a:ext cx="28589433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49A1963-AE7E-9369-CFE2-993FE65E5E33}"/>
              </a:ext>
            </a:extLst>
          </p:cNvPr>
          <p:cNvSpPr txBox="1"/>
          <p:nvPr userDrawn="1"/>
        </p:nvSpPr>
        <p:spPr>
          <a:xfrm>
            <a:off x="25349821" y="40812199"/>
            <a:ext cx="14890659" cy="62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76" i="1" dirty="0">
                <a:solidFill>
                  <a:schemeClr val="bg1"/>
                </a:solidFill>
                <a:latin typeface="NotesEsa" panose="02000506030000020004" pitchFamily="2" charset="0"/>
              </a:rPr>
              <a:t>www.coastalaltimetry.org</a:t>
            </a:r>
          </a:p>
        </p:txBody>
      </p:sp>
    </p:spTree>
    <p:extLst>
      <p:ext uri="{BB962C8B-B14F-4D97-AF65-F5344CB8AC3E}">
        <p14:creationId xmlns:p14="http://schemas.microsoft.com/office/powerpoint/2010/main" val="49126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2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4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green&#10;&#10;Description automatically generated">
            <a:extLst>
              <a:ext uri="{FF2B5EF4-FFF2-40B4-BE49-F238E27FC236}">
                <a16:creationId xmlns:a16="http://schemas.microsoft.com/office/drawing/2014/main" id="{E64EAD72-02BA-0E86-42CA-CF63251D94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3"/>
            <a:ext cx="30275213" cy="4280099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0A05EE-F66F-BEEE-043C-51ABF932B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34" y="7276575"/>
            <a:ext cx="29155943" cy="3135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D10902-5F81-D86D-7E36-A3E4E7B564D9}"/>
              </a:ext>
            </a:extLst>
          </p:cNvPr>
          <p:cNvSpPr txBox="1"/>
          <p:nvPr userDrawn="1"/>
        </p:nvSpPr>
        <p:spPr>
          <a:xfrm>
            <a:off x="1613647" y="1515321"/>
            <a:ext cx="183417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LPVE23 - WORKSHOP ON LAND PRODUCT VALIDATION AND EVOLUTION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FD5BE-5DA5-F019-71E2-467E00368B2F}"/>
              </a:ext>
            </a:extLst>
          </p:cNvPr>
          <p:cNvSpPr txBox="1"/>
          <p:nvPr userDrawn="1"/>
        </p:nvSpPr>
        <p:spPr>
          <a:xfrm>
            <a:off x="1613647" y="41439474"/>
            <a:ext cx="15813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>
                <a:solidFill>
                  <a:schemeClr val="bg1"/>
                </a:solidFill>
              </a:rPr>
              <a:t>12  14 June 2023 | ESA-ESRIN | Frascati (Rome), Italy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4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61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2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7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6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9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9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2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9634" y="7276575"/>
            <a:ext cx="29155943" cy="313563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44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NotesEsa</vt:lpstr>
      <vt:lpstr>Office Theme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Marzia Procaccini</cp:lastModifiedBy>
  <cp:revision>7</cp:revision>
  <dcterms:created xsi:type="dcterms:W3CDTF">2022-10-21T11:49:48Z</dcterms:created>
  <dcterms:modified xsi:type="dcterms:W3CDTF">2023-05-15T15:37:58Z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