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71"/>
    <p:restoredTop sz="94629"/>
  </p:normalViewPr>
  <p:slideViewPr>
    <p:cSldViewPr snapToGrid="0">
      <p:cViewPr varScale="1">
        <p:scale>
          <a:sx n="145" d="100"/>
          <a:sy n="145" d="100"/>
        </p:scale>
        <p:origin x="108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4B027FC-F06E-6447-434F-5FA78E375C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842AA4-62E4-0737-7E42-A47D728E26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38112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 dirty="0"/>
              <a:t>Click to edit Master title style</a:t>
            </a:r>
            <a:endParaRPr lang="en-IT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D861F5-3D24-C1CA-A2B5-26B75D43BA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97970"/>
            <a:ext cx="9144000" cy="63103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IT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03E4D6-1454-527A-205A-A0470060A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DF97B-AE6B-BD4C-B527-AD77A5E4221A}" type="datetimeFigureOut">
              <a:rPr lang="en-IT" smtClean="0"/>
              <a:t>05/09/2022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38D9FD-C9F8-4F8E-E382-32077BB24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18304-66FF-FB42-0234-4D5144638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81A30-CAFB-C043-B713-361588E53A99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539722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4BC66-C98F-DC73-E6E4-35B344BD5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2BA87F-4CEE-C73C-0BDB-612C8627F6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C75553-BA35-C6AE-967A-BE7E8C7CC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DF97B-AE6B-BD4C-B527-AD77A5E4221A}" type="datetimeFigureOut">
              <a:rPr lang="en-IT" smtClean="0"/>
              <a:t>05/09/2022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8E5C61-C6DC-FAC3-62C6-407B8457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334BC6-0C0D-B2CC-359C-A5A6C9F45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81A30-CAFB-C043-B713-361588E53A99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509118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26DD9F-4977-EEA5-5C90-45C8ED59D7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1CB987-2AF5-20FF-907E-826F0A0B1B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EFF20D-E8F9-4A3F-2764-04C453FBF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DF97B-AE6B-BD4C-B527-AD77A5E4221A}" type="datetimeFigureOut">
              <a:rPr lang="en-IT" smtClean="0"/>
              <a:t>05/09/2022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52F145-8C4C-650D-593D-2C21E5D89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3F671E-AB8A-C249-4DCC-AC9589545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81A30-CAFB-C043-B713-361588E53A99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017863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ED91A-9B1C-CD2E-F24F-3A7D26AD8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63ACF9-6D5B-3B79-4567-047ADAA03F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69A6CF-CD4C-9D89-B69C-E91B67515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DF97B-AE6B-BD4C-B527-AD77A5E4221A}" type="datetimeFigureOut">
              <a:rPr lang="en-IT" smtClean="0"/>
              <a:t>05/09/2022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F1E0E6-6CA9-19E8-FD11-1D0BB98B4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CF8E7C-7C4F-57ED-E679-BE986CE9E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81A30-CAFB-C043-B713-361588E53A99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067307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7F6F1-1029-942D-28CC-BE741460F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19B1BF-72AF-6EE4-127E-BC5DE76D2E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FFB16D-F93D-CCF4-1D83-A44E8409B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DF97B-AE6B-BD4C-B527-AD77A5E4221A}" type="datetimeFigureOut">
              <a:rPr lang="en-IT" smtClean="0"/>
              <a:t>05/09/2022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D5E9D0-1B6B-3C97-1F2A-FB9770F04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2D7428-7D75-E5F8-791A-4EB3E5F59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81A30-CAFB-C043-B713-361588E53A99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290502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C9912-711F-B1B1-A81F-414E6D283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FC941-7EC0-84FD-38FE-B504909DD7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79FB5F-1C70-8163-ACBC-CAE3CBC8D7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AA36CB-CC16-7174-BB70-1829CF4D9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DF97B-AE6B-BD4C-B527-AD77A5E4221A}" type="datetimeFigureOut">
              <a:rPr lang="en-IT" smtClean="0"/>
              <a:t>05/09/2022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A16D6B-312D-183A-3990-039A49283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889D92-3CD8-D678-F679-2E316C48F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81A30-CAFB-C043-B713-361588E53A99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026872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CF7A9-EE2F-6443-E446-2F3D350FA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652693-9B81-3AEE-AD12-51FFDB92F4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72D851-E432-6C16-B8E9-7D2D8FD512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E02E8-3A4C-2FA1-1EDC-2CF138D2AE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916BFDD-2476-CA42-0A2C-6152FCFFAD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F1CB87-8A9F-EA20-0C4A-06A3A841D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DF97B-AE6B-BD4C-B527-AD77A5E4221A}" type="datetimeFigureOut">
              <a:rPr lang="en-IT" smtClean="0"/>
              <a:t>05/09/2022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8DB8E1-205B-8E5E-4835-AEBB56CB4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8C0E592-FFBB-D94F-FA80-814668047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81A30-CAFB-C043-B713-361588E53A99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160880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3A6A4-7C94-222E-C5FC-D89EA4BAF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DA1831-386D-899D-C320-55BE1804C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DF97B-AE6B-BD4C-B527-AD77A5E4221A}" type="datetimeFigureOut">
              <a:rPr lang="en-IT" smtClean="0"/>
              <a:t>05/09/2022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5F79AD-8B25-ED68-A3A3-4656C5179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1C96B2-3B16-9AD9-69D0-3F741A854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81A30-CAFB-C043-B713-361588E53A99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218365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D56ECA-86E5-8653-1DEA-AFDC366B2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DF97B-AE6B-BD4C-B527-AD77A5E4221A}" type="datetimeFigureOut">
              <a:rPr lang="en-IT" smtClean="0"/>
              <a:t>05/09/2022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F2EC40-C94C-5791-109D-718CBBEC3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9FB672-D925-0710-1222-3A4C21911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81A30-CAFB-C043-B713-361588E53A99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408650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69D35-2362-9D6A-8677-8A0184F33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867534-1952-F6BC-C843-65372949C1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9ACD6E-6981-9652-5536-D7C8E4BD45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DE4932-EA49-61FE-CF9D-16BD4794C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DF97B-AE6B-BD4C-B527-AD77A5E4221A}" type="datetimeFigureOut">
              <a:rPr lang="en-IT" smtClean="0"/>
              <a:t>05/09/2022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708CED-283B-66CD-D2DE-9696B06E3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920C36-378B-F818-6947-E11626FB5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81A30-CAFB-C043-B713-361588E53A99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525314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9A3CC-1C76-6C62-AD31-333A1A975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2BCE08-801B-E54C-A0CD-7C085ED15E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2E62C4-BB0D-DF8A-80A3-A76FAD9DB0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5A0C15-81AC-00BF-857C-E7DD5DDB4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DF97B-AE6B-BD4C-B527-AD77A5E4221A}" type="datetimeFigureOut">
              <a:rPr lang="en-IT" smtClean="0"/>
              <a:t>05/09/2022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38FC39-6AF7-0478-4D3E-AAB974506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B29CDB-409A-B96F-ADC1-59AC87317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81A30-CAFB-C043-B713-361588E53A99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755075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121449B-D6FD-5508-8197-1349C0F04D03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10287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D83933-E7BA-4D78-4CFF-95732358F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838" y="301496"/>
            <a:ext cx="10515600" cy="4257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FB4371-1979-C007-D662-9CA722E1CE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4BE3F4-D633-4D55-89D0-0EEB68FB91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CDF97B-AE6B-BD4C-B527-AD77A5E4221A}" type="datetimeFigureOut">
              <a:rPr lang="en-IT" smtClean="0"/>
              <a:t>05/09/2022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48C58F-1866-6951-C00B-471123990B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F6A675-7917-A5EE-5FC8-54D8A111FD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A81A30-CAFB-C043-B713-361588E53A99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803466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635A6-125C-8971-DA7E-7BA11CC8C7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F38C7C-8EED-63BE-1F4F-72AD02EFD5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556548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ADF0A-532F-9833-40DA-958D0C03D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94D35-825B-50E5-BA25-4FC2B305F2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1275147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Macintosh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3</cp:revision>
  <dcterms:created xsi:type="dcterms:W3CDTF">2022-09-05T12:23:22Z</dcterms:created>
  <dcterms:modified xsi:type="dcterms:W3CDTF">2022-09-05T12:27:10Z</dcterms:modified>
</cp:coreProperties>
</file>