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33" autoAdjust="0"/>
    <p:restoredTop sz="94660"/>
  </p:normalViewPr>
  <p:slideViewPr>
    <p:cSldViewPr snapToGrid="0">
      <p:cViewPr varScale="1">
        <p:scale>
          <a:sx n="214" d="100"/>
          <a:sy n="214" d="100"/>
        </p:scale>
        <p:origin x="-12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28/01/19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tional-network-PPT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30384" y="1888026"/>
            <a:ext cx="456076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</a:t>
            </a:r>
            <a:r>
              <a:rPr lang="en-US" noProof="0" dirty="0" smtClean="0"/>
              <a:t>subtitle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941" y="1132119"/>
            <a:ext cx="641565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</a:t>
            </a:r>
            <a:r>
              <a:rPr lang="en-US" noProof="0" dirty="0" smtClean="0"/>
              <a:t>edit title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tional-network-PPT12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1127504"/>
            <a:ext cx="8748000" cy="342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600152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6724990" y="4295858"/>
            <a:ext cx="22758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Author | Venue | dd/mm/yyyy | Slide  </a:t>
            </a:r>
            <a:fld id="{74715171-953B-462A-B427-D01C79F554CB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800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461730" y="894035"/>
            <a:ext cx="79724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TITLE OF PRESENTATION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443492" y="1826320"/>
            <a:ext cx="960969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Author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443492" y="2294320"/>
            <a:ext cx="1572866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mtClean="0">
                <a:solidFill>
                  <a:schemeClr val="bg1"/>
                </a:solidFill>
              </a:rPr>
              <a:t>18/10/2016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727200"/>
            <a:ext cx="8748000" cy="3823200"/>
          </a:xfrm>
        </p:spPr>
        <p:txBody>
          <a:bodyPr/>
          <a:lstStyle/>
          <a:p>
            <a:pPr marL="0" indent="0"/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f2760952-b3bb-408f-ace6-eb1e07642b86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7</TotalTime>
  <Words>9</Words>
  <Application>Microsoft Macintosh PowerPoint</Application>
  <PresentationFormat>On-screen Show (16:9)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NEW ESA Presentation 16-9</vt:lpstr>
      <vt:lpstr>PowerPoint Presentation</vt:lpstr>
      <vt:lpstr>PowerPoint Presentation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Livia Ranieri</cp:lastModifiedBy>
  <cp:revision>6</cp:revision>
  <cp:lastPrinted>2008-08-26T16:26:23Z</cp:lastPrinted>
  <dcterms:created xsi:type="dcterms:W3CDTF">2016-10-18T10:53:19Z</dcterms:created>
  <dcterms:modified xsi:type="dcterms:W3CDTF">2019-01-28T10:14:08Z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