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33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-112" y="-9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06/03/19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3" name="Picture 2" descr="3rd_SVTM_coverppt3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  <a:prstGeom prst="rect">
            <a:avLst/>
          </a:prstGeo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  <a:prstGeom prst="rect">
            <a:avLst/>
          </a:prstGeo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3rd_SVTM_coverppt_inside.jp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727200"/>
            <a:ext cx="8748000" cy="3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2800" y="909348"/>
            <a:ext cx="8748000" cy="3641052"/>
          </a:xfrm>
        </p:spPr>
        <p:txBody>
          <a:bodyPr/>
          <a:lstStyle/>
          <a:p>
            <a:pPr marL="0" indent="0"/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f2760952-b3bb-408f-ace6-eb1e07642b86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</Template>
  <TotalTime>29</TotalTime>
  <Words>0</Words>
  <Application>Microsoft Macintosh PowerPoint</Application>
  <PresentationFormat>On-screen Show (16:9)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NEW ESA Presentation 16-9</vt:lpstr>
      <vt:lpstr>PowerPoint Presentation</vt:lpstr>
      <vt:lpstr>PowerPoint Presentation</vt:lpstr>
    </vt:vector>
  </TitlesOfParts>
  <Company>ESA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Author</dc:creator>
  <cp:lastModifiedBy>Jerome Benveniste</cp:lastModifiedBy>
  <cp:revision>8</cp:revision>
  <cp:lastPrinted>2008-08-26T16:26:23Z</cp:lastPrinted>
  <dcterms:created xsi:type="dcterms:W3CDTF">2016-10-18T10:53:19Z</dcterms:created>
  <dcterms:modified xsi:type="dcterms:W3CDTF">2019-03-06T14:51:26Z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Author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>ESRIN</vt:lpwstr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>ESRIN</vt:lpwstr>
  </property>
  <property fmtid="{D5CDD505-2E9C-101B-9397-08002B2CF9AE}" pid="24" name="bmsAddress">
    <vt:lpwstr>Via Galileo Galilei - Casella Postale 64 - 00044 Frascati - Italy</vt:lpwstr>
  </property>
  <property fmtid="{D5CDD505-2E9C-101B-9397-08002B2CF9AE}" pid="25" name="bmsPlace">
    <vt:lpwstr>Frascati</vt:lpwstr>
  </property>
  <property fmtid="{D5CDD505-2E9C-101B-9397-08002B2CF9AE}" pid="26" name="bmsPhoneFax">
    <vt:lpwstr>T +39 06 9418 01 - F +39 06 9418 0280 - www.esa.int</vt:lpwstr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2016-10-17T22:00:00Z</vt:filetime>
  </property>
  <property fmtid="{D5CDD505-2E9C-101B-9397-08002B2CF9AE}" pid="30" name="Organisational_x0020_entity">
    <vt:lpwstr/>
  </property>
</Properties>
</file>