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035" autoAdjust="0"/>
  </p:normalViewPr>
  <p:slideViewPr>
    <p:cSldViewPr snapToGrid="0">
      <p:cViewPr varScale="1">
        <p:scale>
          <a:sx n="96" d="100"/>
          <a:sy n="96" d="100"/>
        </p:scale>
        <p:origin x="532" y="7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0548E474-82AD-ADA2-511F-78F480301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" y="0"/>
            <a:ext cx="12228604" cy="687859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43168-61A8-945A-9DB6-8121B2F8F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75"/>
            <a:ext cx="12225338" cy="9401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254313"/>
            <a:ext cx="7507062" cy="502702"/>
          </a:xfrm>
        </p:spPr>
        <p:txBody>
          <a:bodyPr/>
          <a:lstStyle>
            <a:lvl1pPr algn="l">
              <a:defRPr sz="4000" baseline="30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6th Sentinel- 2 Validation Team Meeting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986762"/>
            <a:ext cx="11764800" cy="52234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11D3E-A478-01E2-59ED-F57869DBD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75"/>
            <a:ext cx="12225338" cy="9401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75790"/>
            <a:ext cx="9184558" cy="52322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6th Sentinel- 2 Validation Team Meeting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3" r:id="rId3"/>
    <p:sldLayoutId id="2147483964" r:id="rId4"/>
    <p:sldLayoutId id="2147483965" r:id="rId5"/>
    <p:sldLayoutId id="2147483972" r:id="rId6"/>
    <p:sldLayoutId id="2147483966" r:id="rId7"/>
    <p:sldLayoutId id="2147483967" r:id="rId8"/>
    <p:sldLayoutId id="2147483968" r:id="rId9"/>
    <p:sldLayoutId id="2147483969" r:id="rId10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2023-03-15T23:00:00+00:00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ddc99d1b-0883-4f2c-a8e6-6d8ebaa0e5d6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4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7</TotalTime>
  <Words>4</Words>
  <Application>Microsoft Office PowerPoint</Application>
  <PresentationFormat>Custom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ESA_Presentation_CLEAR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Matteo Corona</dc:creator>
  <cp:keywords/>
  <dc:description/>
  <cp:lastModifiedBy>Matteo Corona</cp:lastModifiedBy>
  <cp:revision>1</cp:revision>
  <cp:lastPrinted>2008-08-26T16:26:23Z</cp:lastPrinted>
  <dcterms:created xsi:type="dcterms:W3CDTF">2023-03-16T08:54:46Z</dcterms:created>
  <dcterms:modified xsi:type="dcterms:W3CDTF">2023-03-16T09:01:48Z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Matteo Corona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2023-03-15T23:00:00Z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