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5"/>
  </p:sldMasterIdLst>
  <p:notesMasterIdLst>
    <p:notesMasterId r:id="rId8"/>
  </p:notesMasterIdLst>
  <p:handoutMasterIdLst>
    <p:handoutMasterId r:id="rId9"/>
  </p:handoutMasterIdLst>
  <p:sldIdLst>
    <p:sldId id="256" r:id="rId6"/>
    <p:sldId id="257" r:id="rId7"/>
  </p:sldIdLst>
  <p:sldSz cx="12225338" cy="6858000"/>
  <p:notesSz cx="7023100" cy="9309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61063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12212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8319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244254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3053182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3663818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4274454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4885091" algn="l" defTabSz="1221273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 scaleToFitPaper="1"/>
  <p:clrMru>
    <a:srgbClr val="8197A6"/>
    <a:srgbClr val="F1666A"/>
    <a:srgbClr val="D9D9D9"/>
    <a:srgbClr val="053249"/>
    <a:srgbClr val="003249"/>
    <a:srgbClr val="335E6F"/>
    <a:srgbClr val="006196"/>
    <a:srgbClr val="6DCFF6"/>
    <a:srgbClr val="FFCC4E"/>
    <a:srgbClr val="76C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035" autoAdjust="0"/>
  </p:normalViewPr>
  <p:slideViewPr>
    <p:cSldViewPr snapToGrid="0">
      <p:cViewPr varScale="1">
        <p:scale>
          <a:sx n="96" d="100"/>
          <a:sy n="96" d="100"/>
        </p:scale>
        <p:origin x="532" y="76"/>
      </p:cViewPr>
      <p:guideLst>
        <p:guide orient="horz" pos="2160"/>
        <p:guide pos="3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2659" y="-67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8275" y="0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t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it-IT" dirty="0"/>
          </a:p>
        </p:txBody>
      </p:sp>
      <p:sp>
        <p:nvSpPr>
          <p:cNvPr id="628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04" tIns="44702" rIns="89404" bIns="44702" numCol="1" anchor="b" anchorCtr="0" compatLnSpc="1">
            <a:prstTxWarp prst="textNoShape">
              <a:avLst/>
            </a:prstTxWarp>
          </a:bodyPr>
          <a:lstStyle>
            <a:lvl1pPr algn="r" defTabSz="892175">
              <a:defRPr sz="1100" smtClean="0">
                <a:latin typeface="Arial" pitchFamily="34" charset="0"/>
              </a:defRPr>
            </a:lvl1pPr>
          </a:lstStyle>
          <a:p>
            <a:pPr>
              <a:defRPr/>
            </a:pPr>
            <a:fld id="{A5B780D0-5C7F-422C-931C-25201BE19360}" type="slidenum">
              <a:rPr lang="it-IT"/>
              <a:pPr>
                <a:defRPr/>
              </a:pPr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25045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14662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A6888345-B3D3-4351-A7A9-F936F5935E41}" type="datetimeFigureOut">
              <a:rPr lang="en-US"/>
              <a:pPr>
                <a:defRPr/>
              </a:pPr>
              <a:t>3/16/2023</a:t>
            </a:fld>
            <a:endParaRPr lang="en-US" dirty="0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4025" y="693738"/>
            <a:ext cx="6176963" cy="3465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35475"/>
            <a:ext cx="520065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70950"/>
            <a:ext cx="3014663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defTabSz="862013">
              <a:defRPr sz="11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8870950"/>
            <a:ext cx="301466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55" tIns="43077" rIns="86155" bIns="43077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 smtClean="0"/>
            </a:lvl1pPr>
          </a:lstStyle>
          <a:p>
            <a:pPr>
              <a:defRPr/>
            </a:pPr>
            <a:fld id="{D8DF57D7-2670-4E78-96DD-D9B228051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30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610636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221273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831909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442545" algn="l" rtl="0" fontAlgn="base">
      <a:spcBef>
        <a:spcPct val="30000"/>
      </a:spcBef>
      <a:spcAft>
        <a:spcPct val="0"/>
      </a:spcAft>
      <a:defRPr sz="1603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3053182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6pPr>
    <a:lvl7pPr marL="3663818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7pPr>
    <a:lvl8pPr marL="4274454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8pPr>
    <a:lvl9pPr marL="4885091" algn="l" defTabSz="1221273" rtl="0" eaLnBrk="1" latinLnBrk="0" hangingPunct="1">
      <a:defRPr sz="1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4025" y="693738"/>
            <a:ext cx="6176963" cy="34655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DF57D7-2670-4E78-96DD-D9B22805124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1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row&#10;&#10;Description automatically generated with low confidence">
            <a:extLst>
              <a:ext uri="{FF2B5EF4-FFF2-40B4-BE49-F238E27FC236}">
                <a16:creationId xmlns:a16="http://schemas.microsoft.com/office/drawing/2014/main" id="{0548E474-82AD-ADA2-511F-78F480301B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0" y="0"/>
            <a:ext cx="12228604" cy="6878590"/>
          </a:xfrm>
          <a:prstGeom prst="rect">
            <a:avLst/>
          </a:prstGeom>
        </p:spPr>
      </p:pic>
      <p:sp>
        <p:nvSpPr>
          <p:cNvPr id="56323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8699" y="5258117"/>
            <a:ext cx="10627380" cy="3814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 typeface="Verdana" pitchFamily="34" charset="0"/>
              <a:buNone/>
              <a:defRPr sz="1736"/>
            </a:lvl1pPr>
          </a:lstStyle>
          <a:p>
            <a:pPr lvl="0"/>
            <a:r>
              <a:rPr lang="en-GB" noProof="0" dirty="0" err="1"/>
              <a:t>SubTitle</a:t>
            </a:r>
            <a:endParaRPr lang="en-GB" noProof="0" dirty="0"/>
          </a:p>
        </p:txBody>
      </p:sp>
      <p:sp>
        <p:nvSpPr>
          <p:cNvPr id="56325" name="Rectangle 6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26000" y="3351588"/>
            <a:ext cx="11865600" cy="707886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NAME YOUR PRESENTATION</a:t>
            </a:r>
          </a:p>
        </p:txBody>
      </p:sp>
      <p:sp>
        <p:nvSpPr>
          <p:cNvPr id="56347" name="Text Box 27"/>
          <p:cNvSpPr txBox="1">
            <a:spLocks noChangeArrowheads="1"/>
          </p:cNvSpPr>
          <p:nvPr userDrawn="1"/>
        </p:nvSpPr>
        <p:spPr bwMode="auto">
          <a:xfrm>
            <a:off x="844737" y="642937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cxnSp>
        <p:nvCxnSpPr>
          <p:cNvPr id="121" name="Straight Connector 64">
            <a:extLst>
              <a:ext uri="{FF2B5EF4-FFF2-40B4-BE49-F238E27FC236}">
                <a16:creationId xmlns:a16="http://schemas.microsoft.com/office/drawing/2014/main" id="{6B88ADAB-0C9C-4BC9-A42C-A57312626145}"/>
              </a:ext>
            </a:extLst>
          </p:cNvPr>
          <p:cNvCxnSpPr>
            <a:cxnSpLocks/>
          </p:cNvCxnSpPr>
          <p:nvPr userDrawn="1"/>
        </p:nvCxnSpPr>
        <p:spPr>
          <a:xfrm>
            <a:off x="222041" y="6422971"/>
            <a:ext cx="11768092" cy="0"/>
          </a:xfrm>
          <a:prstGeom prst="line">
            <a:avLst/>
          </a:prstGeom>
          <a:ln w="9525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152">
            <a:extLst>
              <a:ext uri="{FF2B5EF4-FFF2-40B4-BE49-F238E27FC236}">
                <a16:creationId xmlns:a16="http://schemas.microsoft.com/office/drawing/2014/main" id="{357F7D0F-2D50-4418-8EB4-564A4B2CEE5B}"/>
              </a:ext>
            </a:extLst>
          </p:cNvPr>
          <p:cNvCxnSpPr>
            <a:cxnSpLocks/>
          </p:cNvCxnSpPr>
          <p:nvPr userDrawn="1"/>
        </p:nvCxnSpPr>
        <p:spPr>
          <a:xfrm>
            <a:off x="223200" y="4106871"/>
            <a:ext cx="117684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24">
            <a:extLst>
              <a:ext uri="{FF2B5EF4-FFF2-40B4-BE49-F238E27FC236}">
                <a16:creationId xmlns:a16="http://schemas.microsoft.com/office/drawing/2014/main" id="{7D33984A-D43C-428F-AB4A-04E5B59FAE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33582" y="5406990"/>
            <a:ext cx="227947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4" name="Text Box 25">
            <a:extLst>
              <a:ext uri="{FF2B5EF4-FFF2-40B4-BE49-F238E27FC236}">
                <a16:creationId xmlns:a16="http://schemas.microsoft.com/office/drawing/2014/main" id="{7AB46881-5DF0-4A35-AA27-0D32ECF8235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11453" y="6156809"/>
            <a:ext cx="227948" cy="2769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ts val="0"/>
              </a:spcBef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5" name="Text Box 99">
            <a:extLst>
              <a:ext uri="{FF2B5EF4-FFF2-40B4-BE49-F238E27FC236}">
                <a16:creationId xmlns:a16="http://schemas.microsoft.com/office/drawing/2014/main" id="{D9FE3E1C-24B3-4F63-846C-260B4220AAC5}"/>
              </a:ext>
            </a:extLst>
          </p:cNvPr>
          <p:cNvSpPr/>
          <p:nvPr userDrawn="1"/>
        </p:nvSpPr>
        <p:spPr>
          <a:xfrm>
            <a:off x="11125001" y="5811879"/>
            <a:ext cx="914400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58"/>
          <p:cNvSpPr txBox="1">
            <a:spLocks noChangeArrowheads="1"/>
          </p:cNvSpPr>
          <p:nvPr userDrawn="1"/>
        </p:nvSpPr>
        <p:spPr bwMode="auto">
          <a:xfrm>
            <a:off x="223200" y="6213933"/>
            <a:ext cx="670695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anchor="b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 dirty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 UNCLASSIFIED - For ESA Official Use Only</a:t>
            </a:r>
          </a:p>
        </p:txBody>
      </p:sp>
      <p:sp>
        <p:nvSpPr>
          <p:cNvPr id="4" name="Text Box 34">
            <a:extLst>
              <a:ext uri="{FF2B5EF4-FFF2-40B4-BE49-F238E27FC236}">
                <a16:creationId xmlns:a16="http://schemas.microsoft.com/office/drawing/2014/main" id="{936521E2-36D7-4AF3-B70B-FA4D9649E4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495" y="6202800"/>
            <a:ext cx="29110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Picture 5">
            <a:extLst>
              <a:ext uri="{FF2B5EF4-FFF2-40B4-BE49-F238E27FC236}">
                <a16:creationId xmlns:a16="http://schemas.microsoft.com/office/drawing/2014/main" id="{BBC9EEE5-B210-445C-81EF-FEA569E56083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800" y="6584400"/>
            <a:ext cx="1641396" cy="1044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60" y="6465593"/>
            <a:ext cx="9956800" cy="4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4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63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325" grpId="0"/>
      <p:bldP spid="43" grpId="0" build="allAtOnce"/>
      <p:bldP spid="44" grpId="0" build="allAtOnce"/>
      <p:bldP spid="45" grpId="0" build="allAtOnce"/>
      <p:bldP spid="10" grpId="0"/>
    </p:bld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B43168-61A8-945A-9DB6-8121B2F8FB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975"/>
            <a:ext cx="12225338" cy="94017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B711613-D936-4B0D-87EB-6F0E6CE90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254313"/>
            <a:ext cx="7507062" cy="502702"/>
          </a:xfrm>
        </p:spPr>
        <p:txBody>
          <a:bodyPr/>
          <a:lstStyle>
            <a:lvl1pPr algn="l">
              <a:defRPr sz="4000" baseline="30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6th Sentinel- 2 Validation Team Meeting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D686FA-69F1-452F-8A03-7EBE0FAEF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600" y="986762"/>
            <a:ext cx="11764800" cy="52234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D03D16-060D-4760-9512-2863FE01A681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7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11D3E-A478-01E2-59ED-F57869DBD1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975"/>
            <a:ext cx="12225338" cy="94017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00" y="175790"/>
            <a:ext cx="9184558" cy="523220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6th Sentinel- 2 Validation Team Meeting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193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DE0A18-E398-40EE-9B5C-EFF1AB1879B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4FC899-091E-48CC-B4A2-B442B733582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35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>
                <a:solidFill>
                  <a:srgbClr val="003249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A1B071-1AF1-4E5C-847C-81B99F1817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859" y="1673225"/>
            <a:ext cx="5804673" cy="431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US" noProof="0" dirty="0"/>
              <a:t>Click to edit </a:t>
            </a:r>
            <a:r>
              <a:rPr lang="en-GB" noProof="0" dirty="0"/>
              <a:t>Master</a:t>
            </a:r>
            <a:r>
              <a:rPr lang="en-US" noProof="0" dirty="0"/>
              <a:t> text styles</a:t>
            </a:r>
          </a:p>
          <a:p>
            <a:pPr lvl="1"/>
            <a:r>
              <a:rPr lang="en-GB" noProof="0" dirty="0"/>
              <a:t>Second</a:t>
            </a:r>
            <a:r>
              <a:rPr lang="en-US" noProof="0" dirty="0"/>
              <a:t> level</a:t>
            </a:r>
          </a:p>
          <a:p>
            <a:pPr lvl="2"/>
            <a:r>
              <a:rPr lang="en-US" noProof="0" dirty="0"/>
              <a:t>Third </a:t>
            </a:r>
            <a:r>
              <a:rPr lang="en-GB" noProof="0" dirty="0"/>
              <a:t>level</a:t>
            </a:r>
          </a:p>
          <a:p>
            <a:pPr lvl="3"/>
            <a:r>
              <a:rPr lang="en-GB" noProof="0" dirty="0"/>
              <a:t>Fourth</a:t>
            </a:r>
            <a:r>
              <a:rPr lang="en-US" noProof="0" dirty="0"/>
              <a:t> level</a:t>
            </a:r>
          </a:p>
          <a:p>
            <a:pPr lvl="4"/>
            <a:r>
              <a:rPr lang="en-GB" noProof="0" dirty="0"/>
              <a:t>Fifth</a:t>
            </a:r>
            <a:r>
              <a:rPr lang="en-US" noProof="0" dirty="0"/>
              <a:t> level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FECB638-90E0-45FF-9E57-2E1BEA99D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279" y="1673225"/>
            <a:ext cx="5762854" cy="43180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302"/>
            </a:lvl6pPr>
            <a:lvl7pPr>
              <a:defRPr sz="1302"/>
            </a:lvl7pPr>
            <a:lvl8pPr>
              <a:defRPr sz="1302"/>
            </a:lvl8pPr>
            <a:lvl9pPr>
              <a:defRPr sz="1302"/>
            </a:lvl9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E92DEE-E179-466F-A2E3-A937D4BD20BC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69D56B-45C7-41CE-AF85-CFBD7346FBEF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925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1">
    <p:bg>
      <p:bgPr>
        <a:solidFill>
          <a:srgbClr val="E8E9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E7C54A7-24E4-4E66-907D-44DB138DA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993C77-CBED-4B2B-A114-59C4D8D6CE97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B86A34-E450-424B-A07C-89D1870D3D2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50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EAR_COLOUR_BG2">
    <p:bg>
      <p:bgPr>
        <a:solidFill>
          <a:srgbClr val="76C8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770F7F7-54D2-419E-ACE8-1E20380299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006762"/>
                </a:solidFill>
              </a:defRPr>
            </a:lvl1pPr>
            <a:lvl2pPr>
              <a:defRPr sz="1800">
                <a:solidFill>
                  <a:srgbClr val="006762"/>
                </a:solidFill>
              </a:defRPr>
            </a:lvl2pPr>
            <a:lvl3pPr>
              <a:defRPr sz="1800">
                <a:solidFill>
                  <a:srgbClr val="006762"/>
                </a:solidFill>
              </a:defRPr>
            </a:lvl3pPr>
            <a:lvl4pPr>
              <a:defRPr sz="1800">
                <a:solidFill>
                  <a:srgbClr val="006762"/>
                </a:solidFill>
              </a:defRPr>
            </a:lvl4pPr>
            <a:lvl5pPr>
              <a:defRPr sz="1800">
                <a:solidFill>
                  <a:srgbClr val="006762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E16786-8A3C-4C82-B63C-69D03B24564C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28B05E-06E9-4FF8-9E34-30F8C9AD515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112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3">
    <p:bg>
      <p:bgPr>
        <a:solidFill>
          <a:srgbClr val="F166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C0E3E-0D11-4538-8949-D8211CDC6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24FBA6A-9B37-4307-AF0B-2FB195B996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960136"/>
                </a:solidFill>
              </a:defRPr>
            </a:lvl1pPr>
            <a:lvl2pPr>
              <a:defRPr sz="1800">
                <a:solidFill>
                  <a:srgbClr val="960136"/>
                </a:solidFill>
              </a:defRPr>
            </a:lvl2pPr>
            <a:lvl3pPr>
              <a:defRPr sz="1800">
                <a:solidFill>
                  <a:srgbClr val="960136"/>
                </a:solidFill>
              </a:defRPr>
            </a:lvl3pPr>
            <a:lvl4pPr>
              <a:defRPr sz="1800">
                <a:solidFill>
                  <a:srgbClr val="960136"/>
                </a:solidFill>
              </a:defRPr>
            </a:lvl4pPr>
            <a:lvl5pPr>
              <a:defRPr sz="1800">
                <a:solidFill>
                  <a:srgbClr val="960136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935B88-E3A5-4B18-A1DA-E525414B3B33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9DC6253-9DAC-40B0-A41B-C4BC48EE2683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14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4">
    <p:bg>
      <p:bgPr>
        <a:solidFill>
          <a:srgbClr val="FFC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D5E32-67F7-433E-80AC-7E81CA1D6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7504A-25CB-4BBC-AA4B-1A27FA9225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2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A75534"/>
                </a:solidFill>
              </a:defRPr>
            </a:lvl1pPr>
            <a:lvl2pPr>
              <a:defRPr sz="1800">
                <a:solidFill>
                  <a:srgbClr val="A75534"/>
                </a:solidFill>
              </a:defRPr>
            </a:lvl2pPr>
            <a:lvl3pPr>
              <a:defRPr sz="1800">
                <a:solidFill>
                  <a:srgbClr val="A75534"/>
                </a:solidFill>
              </a:defRPr>
            </a:lvl3pPr>
            <a:lvl4pPr>
              <a:defRPr sz="1800">
                <a:solidFill>
                  <a:srgbClr val="A75534"/>
                </a:solidFill>
              </a:defRPr>
            </a:lvl4pPr>
            <a:lvl5pPr>
              <a:defRPr sz="1800">
                <a:solidFill>
                  <a:srgbClr val="A75534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C96752-03D4-47C1-AF65-AB9BE9940335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9C38FE-3D95-4F29-9E13-19A29AD5EFC2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76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_COLOUR_BG5">
    <p:bg>
      <p:bgPr>
        <a:solidFill>
          <a:srgbClr val="6DC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AD5E32-67F7-433E-80AC-7E81CA1D6C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A34D9EA-0CED-4E85-B2F0-17341F16C1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8860" y="882192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rgbClr val="1E3378"/>
                </a:solidFill>
              </a:defRPr>
            </a:lvl1pPr>
            <a:lvl2pPr>
              <a:defRPr sz="1800">
                <a:solidFill>
                  <a:srgbClr val="1E3378"/>
                </a:solidFill>
              </a:defRPr>
            </a:lvl2pPr>
            <a:lvl3pPr>
              <a:defRPr sz="1800">
                <a:solidFill>
                  <a:srgbClr val="1E3378"/>
                </a:solidFill>
              </a:defRPr>
            </a:lvl3pPr>
            <a:lvl4pPr>
              <a:defRPr sz="1800">
                <a:solidFill>
                  <a:srgbClr val="1E3378"/>
                </a:solidFill>
              </a:defRPr>
            </a:lvl4pPr>
            <a:lvl5pPr>
              <a:defRPr sz="1800">
                <a:solidFill>
                  <a:srgbClr val="1E3378"/>
                </a:solidFill>
              </a:defRPr>
            </a:lvl5pPr>
          </a:lstStyle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711926-946D-4031-95C0-4DF8DCFCC3F0}"/>
              </a:ext>
            </a:extLst>
          </p:cNvPr>
          <p:cNvCxnSpPr>
            <a:cxnSpLocks/>
          </p:cNvCxnSpPr>
          <p:nvPr userDrawn="1"/>
        </p:nvCxnSpPr>
        <p:spPr>
          <a:xfrm>
            <a:off x="221435" y="6422971"/>
            <a:ext cx="11736000" cy="0"/>
          </a:xfrm>
          <a:prstGeom prst="line">
            <a:avLst/>
          </a:prstGeom>
          <a:ln w="9525" cmpd="sng">
            <a:solidFill>
              <a:srgbClr val="00324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3F0612-5267-4585-B281-9C491C4E1A35}"/>
              </a:ext>
            </a:extLst>
          </p:cNvPr>
          <p:cNvCxnSpPr/>
          <p:nvPr userDrawn="1"/>
        </p:nvCxnSpPr>
        <p:spPr>
          <a:xfrm>
            <a:off x="218262" y="882193"/>
            <a:ext cx="11768400" cy="0"/>
          </a:xfrm>
          <a:prstGeom prst="line">
            <a:avLst/>
          </a:prstGeom>
          <a:ln w="9525">
            <a:solidFill>
              <a:srgbClr val="0032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73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CLOSING1">
    <p:bg>
      <p:bgPr>
        <a:solidFill>
          <a:srgbClr val="6DC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49F9D6BA-4369-4A77-B906-1DB3998CAEE6}"/>
              </a:ext>
            </a:extLst>
          </p:cNvPr>
          <p:cNvSpPr/>
          <p:nvPr userDrawn="1"/>
        </p:nvSpPr>
        <p:spPr>
          <a:xfrm>
            <a:off x="-369664" y="0"/>
            <a:ext cx="12595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3BEF3-BA94-4314-8B5C-E1B50DD15057}"/>
              </a:ext>
            </a:extLst>
          </p:cNvPr>
          <p:cNvSpPr/>
          <p:nvPr userDrawn="1"/>
        </p:nvSpPr>
        <p:spPr>
          <a:xfrm flipH="1">
            <a:off x="4699115" y="2011304"/>
            <a:ext cx="2827109" cy="2819035"/>
          </a:xfrm>
          <a:prstGeom prst="rect">
            <a:avLst/>
          </a:prstGeom>
          <a:solidFill>
            <a:schemeClr val="bg1"/>
          </a:solidFill>
          <a:ln w="9525">
            <a:solidFill>
              <a:srgbClr val="0032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72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9F16787-8A53-41D0-B7DB-805E3E72C17B}"/>
              </a:ext>
            </a:extLst>
          </p:cNvPr>
          <p:cNvSpPr txBox="1">
            <a:spLocks/>
          </p:cNvSpPr>
          <p:nvPr userDrawn="1"/>
        </p:nvSpPr>
        <p:spPr>
          <a:xfrm>
            <a:off x="4699115" y="4524207"/>
            <a:ext cx="2820471" cy="314495"/>
          </a:xfrm>
          <a:prstGeom prst="rect">
            <a:avLst/>
          </a:prstGeom>
        </p:spPr>
        <p:txBody>
          <a:bodyPr vert="horz" lIns="66151" tIns="33076" rIns="66151" bIns="33076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GB" sz="1013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7BEF393-6511-46BA-9E6C-1CDE034CBF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699115" y="2041527"/>
            <a:ext cx="2827111" cy="235902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140" b="0" baseline="0">
                <a:solidFill>
                  <a:srgbClr val="003249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42739B0-932D-4E43-A871-586E86D63CDA}"/>
              </a:ext>
            </a:extLst>
          </p:cNvPr>
          <p:cNvSpPr txBox="1">
            <a:spLocks/>
          </p:cNvSpPr>
          <p:nvPr userDrawn="1"/>
        </p:nvSpPr>
        <p:spPr>
          <a:xfrm>
            <a:off x="4699115" y="1740025"/>
            <a:ext cx="2827111" cy="261521"/>
          </a:xfrm>
          <a:prstGeom prst="rect">
            <a:avLst/>
          </a:prstGeom>
        </p:spPr>
        <p:txBody>
          <a:bodyPr vert="horz" lIns="66151" tIns="33076" rIns="66151" bIns="33076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96" dirty="0">
                <a:solidFill>
                  <a:srgbClr val="8197A6"/>
                </a:solidFill>
                <a:latin typeface="Arial" charset="0"/>
                <a:ea typeface="Arial" charset="0"/>
                <a:cs typeface="Arial" charset="0"/>
              </a:rPr>
              <a:t>Produced by</a:t>
            </a:r>
            <a:endParaRPr lang="en-US" sz="796" dirty="0">
              <a:solidFill>
                <a:srgbClr val="8197A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5EE1E9-8C9C-4791-ADEC-8A6CB2EB49B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699115" y="4406774"/>
            <a:ext cx="2827111" cy="4235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00" b="0" baseline="0">
                <a:solidFill>
                  <a:srgbClr val="003249"/>
                </a:solidFill>
                <a:latin typeface="Arial" charset="0"/>
                <a:ea typeface="Arial" charset="0"/>
                <a:cs typeface="Arial" charset="0"/>
              </a:defRPr>
            </a:lvl1pPr>
            <a:lvl2pPr marL="330738" indent="0">
              <a:buNone/>
              <a:defRPr sz="1447" b="1"/>
            </a:lvl2pPr>
            <a:lvl3pPr marL="661477" indent="0">
              <a:buNone/>
              <a:defRPr sz="1302" b="1"/>
            </a:lvl3pPr>
            <a:lvl4pPr marL="992215" indent="0">
              <a:buNone/>
              <a:defRPr sz="1157" b="1"/>
            </a:lvl4pPr>
            <a:lvl5pPr marL="1322954" indent="0">
              <a:buNone/>
              <a:defRPr sz="1157" b="1"/>
            </a:lvl5pPr>
            <a:lvl6pPr marL="1653692" indent="0">
              <a:buNone/>
              <a:defRPr sz="1157" b="1"/>
            </a:lvl6pPr>
            <a:lvl7pPr marL="1984431" indent="0">
              <a:buNone/>
              <a:defRPr sz="1157" b="1"/>
            </a:lvl7pPr>
            <a:lvl8pPr marL="2315169" indent="0">
              <a:buNone/>
              <a:defRPr sz="1157" b="1"/>
            </a:lvl8pPr>
            <a:lvl9pPr marL="2645908" indent="0">
              <a:buNone/>
              <a:defRPr sz="1157" b="1"/>
            </a:lvl9pPr>
          </a:lstStyle>
          <a:p>
            <a:pPr lvl="0"/>
            <a:r>
              <a:rPr lang="en-GB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574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DG"/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16000" y="154800"/>
            <a:ext cx="10108800" cy="565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0341B57B-D657-44D2-A69B-8571F2FEB2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9600" y="882000"/>
            <a:ext cx="11764800" cy="53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noProof="0" dirty="0"/>
              <a:t>Click to edit Master text styles</a:t>
            </a:r>
          </a:p>
          <a:p>
            <a:pPr lvl="1"/>
            <a:r>
              <a:rPr lang="en-GB" altLang="en-US" noProof="0" dirty="0"/>
              <a:t>Second level</a:t>
            </a:r>
          </a:p>
          <a:p>
            <a:pPr lvl="2"/>
            <a:r>
              <a:rPr lang="en-GB" altLang="en-US" noProof="0" dirty="0"/>
              <a:t>Third level</a:t>
            </a:r>
          </a:p>
          <a:p>
            <a:pPr lvl="3"/>
            <a:r>
              <a:rPr lang="en-GB" altLang="en-US" noProof="0" dirty="0"/>
              <a:t>Fourth level</a:t>
            </a:r>
          </a:p>
          <a:p>
            <a:pPr lvl="4"/>
            <a:r>
              <a:rPr lang="en-GB" altLang="en-US" noProof="0" dirty="0"/>
              <a:t>Fifth level</a:t>
            </a:r>
          </a:p>
        </p:txBody>
      </p:sp>
      <p:sp>
        <p:nvSpPr>
          <p:cNvPr id="67" name="Text Box DG">
            <a:extLst>
              <a:ext uri="{FF2B5EF4-FFF2-40B4-BE49-F238E27FC236}">
                <a16:creationId xmlns:a16="http://schemas.microsoft.com/office/drawing/2014/main" id="{041D4B4D-8C28-4798-BDA6-9AF59297F35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2995" y="447366"/>
            <a:ext cx="6706956" cy="21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sz="772" noProof="0" dirty="0"/>
          </a:p>
        </p:txBody>
      </p:sp>
      <p:sp>
        <p:nvSpPr>
          <p:cNvPr id="14" name="Text Box 38"/>
          <p:cNvSpPr txBox="1">
            <a:spLocks noChangeArrowheads="1"/>
          </p:cNvSpPr>
          <p:nvPr userDrawn="1"/>
        </p:nvSpPr>
        <p:spPr bwMode="auto">
          <a:xfrm>
            <a:off x="221404" y="6202800"/>
            <a:ext cx="1211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noProof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800" noProof="0" dirty="0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34">
            <a:extLst>
              <a:ext uri="{FF2B5EF4-FFF2-40B4-BE49-F238E27FC236}">
                <a16:creationId xmlns:a16="http://schemas.microsoft.com/office/drawing/2014/main" id="{06E20340-F309-4C15-A091-9346422556E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204400" y="6202800"/>
            <a:ext cx="37512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it-IT" sz="800" noProof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fld id="{FDAC5C42-9B53-4063-AF51-A40D4C64F718}" type="slidenum">
              <a:rPr lang="it-IT" sz="800" noProof="1" smtClean="0">
                <a:solidFill>
                  <a:srgbClr val="8197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GB" sz="800" noProof="1">
              <a:solidFill>
                <a:srgbClr val="8197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A5060D9-A09D-4130-9267-1E715CE49C5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45" y="6585917"/>
            <a:ext cx="1636920" cy="105918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4732B035-7DC9-457A-B11E-1F17E69F566A}"/>
              </a:ext>
            </a:extLst>
          </p:cNvPr>
          <p:cNvPicPr>
            <a:picLocks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489" y="-215904"/>
            <a:ext cx="2095200" cy="13140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BB965BA-5FAA-5543-9444-B14F3D19DD2B}"/>
              </a:ext>
            </a:extLst>
          </p:cNvPr>
          <p:cNvPicPr/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467" y="6455517"/>
            <a:ext cx="9956800" cy="4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9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61" r:id="rId2"/>
    <p:sldLayoutId id="2147483963" r:id="rId3"/>
    <p:sldLayoutId id="2147483964" r:id="rId4"/>
    <p:sldLayoutId id="2147483965" r:id="rId5"/>
    <p:sldLayoutId id="2147483972" r:id="rId6"/>
    <p:sldLayoutId id="2147483966" r:id="rId7"/>
    <p:sldLayoutId id="2147483967" r:id="rId8"/>
    <p:sldLayoutId id="2147483968" r:id="rId9"/>
    <p:sldLayoutId id="2147483969" r:id="rId10"/>
  </p:sldLayoutIdLst>
  <p:hf sldNum="0" hdr="0" dt="0"/>
  <p:txStyles>
    <p:titleStyle>
      <a:lvl1pPr algn="just" rtl="0" fontAlgn="base">
        <a:spcBef>
          <a:spcPct val="0"/>
        </a:spcBef>
        <a:spcAft>
          <a:spcPct val="0"/>
        </a:spcAft>
        <a:defRPr lang="en-GB" sz="3000" b="1" dirty="0" smtClean="0">
          <a:solidFill>
            <a:srgbClr val="00324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5pPr>
      <a:lvl6pPr marL="44101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6pPr>
      <a:lvl7pPr marL="88203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7pPr>
      <a:lvl8pPr marL="1323045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8pPr>
      <a:lvl9pPr marL="1764060" algn="l" rtl="0" fontAlgn="base">
        <a:spcBef>
          <a:spcPct val="0"/>
        </a:spcBef>
        <a:spcAft>
          <a:spcPct val="0"/>
        </a:spcAft>
        <a:defRPr sz="2122" b="1">
          <a:solidFill>
            <a:schemeClr val="bg1"/>
          </a:solidFill>
          <a:latin typeface="Verdana" pitchFamily="34" charset="0"/>
        </a:defRPr>
      </a:lvl9pPr>
    </p:titleStyle>
    <p:bodyStyle>
      <a:lvl1pPr marL="0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rgbClr val="8197A6"/>
        </a:buClr>
        <a:buFont typeface="Arial" panose="020B0604020202020204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1pPr>
      <a:lvl2pPr marL="78132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2pPr>
      <a:lvl3pPr marL="135777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panose="020B0604020202020204" pitchFamily="34" charset="0"/>
          <a:ea typeface="MS PGothic" pitchFamily="34" charset="-128"/>
          <a:cs typeface="Arial" panose="020B0604020202020204" pitchFamily="34" charset="0"/>
        </a:defRPr>
      </a:lvl3pPr>
      <a:lvl4pPr marL="1934216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US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4pPr>
      <a:lvl5pPr marL="2510661" indent="0" algn="l" rtl="0" eaLnBrk="0" fontAlgn="base" hangingPunct="0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None/>
        <a:defRPr lang="en-GB" altLang="en-US" sz="1800" dirty="0">
          <a:solidFill>
            <a:srgbClr val="8197A6"/>
          </a:solidFill>
          <a:latin typeface="Arial" charset="0"/>
          <a:ea typeface="MS PGothic" pitchFamily="34" charset="-128"/>
          <a:cs typeface="Arial" charset="0"/>
        </a:defRPr>
      </a:lvl5pPr>
      <a:lvl6pPr marL="335661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6pPr>
      <a:lvl7pPr marL="379763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7pPr>
      <a:lvl8pPr marL="4238645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8pPr>
      <a:lvl9pPr marL="4679660" indent="-404264" algn="l" rtl="0" fontAlgn="base">
        <a:lnSpc>
          <a:spcPct val="119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543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 txBox="1">
            <a:spLocks noChangeArrowheads="1"/>
          </p:cNvSpPr>
          <p:nvPr/>
        </p:nvSpPr>
        <p:spPr bwMode="auto">
          <a:xfrm>
            <a:off x="125999" y="3421616"/>
            <a:ext cx="11913401" cy="70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202" tIns="44101" rIns="88202" bIns="44101" numCol="1" anchor="b" anchorCtr="0" compatLnSpc="1">
            <a:prstTxWarp prst="textNoShape">
              <a:avLst/>
            </a:prstTxWarp>
            <a:spAutoFit/>
          </a:bodyPr>
          <a:lstStyle/>
          <a:p>
            <a:pPr defTabSz="882030">
              <a:defRPr/>
            </a:pPr>
            <a:r>
              <a:rPr lang="en-GB" sz="40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OF PRESENTATION</a:t>
            </a:r>
            <a:endParaRPr lang="en-GB" sz="4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Text Box 99">
            <a:extLst>
              <a:ext uri="{FF2B5EF4-FFF2-40B4-BE49-F238E27FC236}">
                <a16:creationId xmlns:a16="http://schemas.microsoft.com/office/drawing/2014/main" id="{B06A49EE-0921-4A0E-99D9-29F5A2AC6E1F}"/>
              </a:ext>
            </a:extLst>
          </p:cNvPr>
          <p:cNvSpPr/>
          <p:nvPr/>
        </p:nvSpPr>
        <p:spPr>
          <a:xfrm>
            <a:off x="7288567" y="5590659"/>
            <a:ext cx="4750834" cy="217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7B71DC-28BD-4E2F-9E89-C4253A80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C819FE-71DD-4432-ACCA-09AB45CF9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81023"/>
      </p:ext>
    </p:extLst>
  </p:cSld>
  <p:clrMapOvr>
    <a:masterClrMapping/>
  </p:clrMapOvr>
</p:sld>
</file>

<file path=ppt/theme/theme1.xml><?xml version="1.0" encoding="utf-8"?>
<a:theme xmlns:a="http://schemas.openxmlformats.org/drawingml/2006/main" name="ESA_Presentation_CLEAR">
  <a:themeElements>
    <a:clrScheme name="ESA Presentation 2020 Light">
      <a:dk1>
        <a:srgbClr val="003249"/>
      </a:dk1>
      <a:lt1>
        <a:srgbClr val="FEFFFF"/>
      </a:lt1>
      <a:dk2>
        <a:srgbClr val="335E6E"/>
      </a:dk2>
      <a:lt2>
        <a:srgbClr val="E7E8E3"/>
      </a:lt2>
      <a:accent1>
        <a:srgbClr val="75C8AE"/>
      </a:accent1>
      <a:accent2>
        <a:srgbClr val="F06669"/>
      </a:accent2>
      <a:accent3>
        <a:srgbClr val="FFCC4D"/>
      </a:accent3>
      <a:accent4>
        <a:srgbClr val="6DCFF6"/>
      </a:accent4>
      <a:accent5>
        <a:srgbClr val="8096A6"/>
      </a:accent5>
      <a:accent6>
        <a:srgbClr val="E7E8E3"/>
      </a:accent6>
      <a:hlink>
        <a:srgbClr val="009BDA"/>
      </a:hlink>
      <a:folHlink>
        <a:srgbClr val="75C8A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>
            <a:solidFill>
              <a:srgbClr val="8197A6"/>
            </a:solidFill>
            <a:latin typeface="Arial" panose="020B0604020202020204" pitchFamily="34" charset="0"/>
            <a:ea typeface="MS PGothic" pitchFamily="34" charset="-128"/>
            <a:cs typeface="Arial" panose="020B0604020202020204" pitchFamily="34" charset="0"/>
          </a:defRPr>
        </a:defPPr>
      </a:lstStyle>
    </a:txDef>
  </a:objectDefaults>
  <a:extraClrSchemeLst>
    <a:extraClrScheme>
      <a:clrScheme name="Esa presentation 1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338D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ADC5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2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98DB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AACAEA"/>
        </a:accent5>
        <a:accent6>
          <a:srgbClr val="00783B"/>
        </a:accent6>
        <a:hlink>
          <a:srgbClr val="E37222"/>
        </a:hlink>
        <a:folHlink>
          <a:srgbClr val="00338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3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008542"/>
        </a:accent1>
        <a:accent2>
          <a:srgbClr val="003397"/>
        </a:accent2>
        <a:accent3>
          <a:srgbClr val="FFFFFF"/>
        </a:accent3>
        <a:accent4>
          <a:srgbClr val="404246"/>
        </a:accent4>
        <a:accent5>
          <a:srgbClr val="AAC2B0"/>
        </a:accent5>
        <a:accent6>
          <a:srgbClr val="002D88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4">
        <a:dk1>
          <a:srgbClr val="4D4F53"/>
        </a:dk1>
        <a:lt1>
          <a:srgbClr val="FFFFFF"/>
        </a:lt1>
        <a:dk2>
          <a:srgbClr val="D0103A"/>
        </a:dk2>
        <a:lt2>
          <a:srgbClr val="000000"/>
        </a:lt2>
        <a:accent1>
          <a:srgbClr val="E37222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FBCAB"/>
        </a:accent5>
        <a:accent6>
          <a:srgbClr val="00783B"/>
        </a:accent6>
        <a:hlink>
          <a:srgbClr val="00338D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5">
        <a:dk1>
          <a:srgbClr val="4D4F53"/>
        </a:dk1>
        <a:lt1>
          <a:srgbClr val="FFFFFF"/>
        </a:lt1>
        <a:dk2>
          <a:srgbClr val="00338D"/>
        </a:dk2>
        <a:lt2>
          <a:srgbClr val="000000"/>
        </a:lt2>
        <a:accent1>
          <a:srgbClr val="D0103A"/>
        </a:accent1>
        <a:accent2>
          <a:srgbClr val="008542"/>
        </a:accent2>
        <a:accent3>
          <a:srgbClr val="FFFFFF"/>
        </a:accent3>
        <a:accent4>
          <a:srgbClr val="404246"/>
        </a:accent4>
        <a:accent5>
          <a:srgbClr val="E4AAAE"/>
        </a:accent5>
        <a:accent6>
          <a:srgbClr val="00783B"/>
        </a:accent6>
        <a:hlink>
          <a:srgbClr val="E37222"/>
        </a:hlink>
        <a:folHlink>
          <a:srgbClr val="009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6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338D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ADC5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7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98DB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AEA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8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00854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AAC2B0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9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E37222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FBCAB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0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D0103A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E4AAAE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a presentation 11">
        <a:dk1>
          <a:srgbClr val="000000"/>
        </a:dk1>
        <a:lt1>
          <a:srgbClr val="FFFFFF"/>
        </a:lt1>
        <a:dk2>
          <a:srgbClr val="747678"/>
        </a:dk2>
        <a:lt2>
          <a:srgbClr val="4D4F53"/>
        </a:lt2>
        <a:accent1>
          <a:srgbClr val="8B8D8E"/>
        </a:accent1>
        <a:accent2>
          <a:srgbClr val="D5D6D2"/>
        </a:accent2>
        <a:accent3>
          <a:srgbClr val="FFFFFF"/>
        </a:accent3>
        <a:accent4>
          <a:srgbClr val="000000"/>
        </a:accent4>
        <a:accent5>
          <a:srgbClr val="C4C5C6"/>
        </a:accent5>
        <a:accent6>
          <a:srgbClr val="C1C2BE"/>
        </a:accent6>
        <a:hlink>
          <a:srgbClr val="8B8D8E"/>
        </a:hlink>
        <a:folHlink>
          <a:srgbClr val="9A9B9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_ESA_Presentation.potx" id="{3960ED60-8A23-46C4-B339-32CD106C96D9}" vid="{FD0E5E75-7717-46C2-B7DD-6B9340E741A3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stribution xmlns="ddc99d1b-0883-4f2c-a8e6-6d8ebaa0e5d6" xsi:nil="true"/>
    <Organisational_x0020_entity xmlns="ddc99d1b-0883-4f2c-a8e6-6d8ebaa0e5d6" xsi:nil="true"/>
    <Document_x0020_Type xmlns="ddc99d1b-0883-4f2c-a8e6-6d8ebaa0e5d6">HO - Handout / Presentation</Document_x0020_Type>
    <Revision xmlns="http://schemas.microsoft.com/sharepoint/v3/fields">0</Revision>
    <IconOverlay xmlns="http://schemas.microsoft.com/sharepoint/v4" xsi:nil="true"/>
    <In_iShare xmlns="ddc99d1b-0883-4f2c-a8e6-6d8ebaa0e5d6">false</In_iShare>
    <Classification xmlns="ddc99d1b-0883-4f2c-a8e6-6d8ebaa0e5d6">ESA UNCLASSIFIED – For ESA Official Use Only</Classification>
    <Issue_x0020_Date xmlns="ddc99d1b-0883-4f2c-a8e6-6d8ebaa0e5d6">2023-03-15T23:00:00+00:00</Issue_x0020_Date>
    <Issue xmlns="ddc99d1b-0883-4f2c-a8e6-6d8ebaa0e5d6">0</Issue>
    <Reference xmlns="ddc99d1b-0883-4f2c-a8e6-6d8ebaa0e5d6" xsi:nil="true"/>
    <Assign_x0020_document_x0020_reference xmlns="ddc99d1b-0883-4f2c-a8e6-6d8ebaa0e5d6">false</Assign_x0020_document_x0020_reference>
    <Classification_x0020_Caveat xmlns="ddc99d1b-0883-4f2c-a8e6-6d8ebaa0e5d6" xsi:nil="true"/>
    <AutoSync xmlns="ddc99d1b-0883-4f2c-a8e6-6d8ebaa0e5d6">false</AutoSync>
    <Status xmlns="http://schemas.microsoft.com/sharepoint/v3/fields">N/A</Status>
    <_dlc_DocId xmlns="ddc99d1b-0883-4f2c-a8e6-6d8ebaa0e5d6">PKKMWAM5UKCP-1108600927-1303</_dlc_DocId>
    <_dlc_DocIdUrl xmlns="ddc99d1b-0883-4f2c-a8e6-6d8ebaa0e5d6">
      <Url>https://esateamsite.sso.esa.int/support/EOT2018/_layouts/15/DocIdRedir.aspx?ID=PKKMWAM5UKCP-1108600927-1303</Url>
      <Description>PKKMWAM5UKCP-1108600927-1303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ESA_Documents" ma:contentTypeID="0x010100B93108F87DD4F24BAE6D0E809C37974D000FC206F40FA8F44792B0B25BFFF4A9D0" ma:contentTypeVersion="43" ma:contentTypeDescription="" ma:contentTypeScope="" ma:versionID="9b1703045571109d1041c6f1d6402cb6">
  <xsd:schema xmlns:xsd="http://www.w3.org/2001/XMLSchema" xmlns:xs="http://www.w3.org/2001/XMLSchema" xmlns:p="http://schemas.microsoft.com/office/2006/metadata/properties" xmlns:ns2="ddc99d1b-0883-4f2c-a8e6-6d8ebaa0e5d6" xmlns:ns3="http://schemas.microsoft.com/sharepoint/v3/fields" xmlns:ns4="http://schemas.microsoft.com/sharepoint/v4" targetNamespace="http://schemas.microsoft.com/office/2006/metadata/properties" ma:root="true" ma:fieldsID="8aee6ade98337e03742b7c59ef1ca971" ns2:_="" ns3:_="" ns4:_="">
    <xsd:import namespace="ddc99d1b-0883-4f2c-a8e6-6d8ebaa0e5d6"/>
    <xsd:import namespace="http://schemas.microsoft.com/sharepoint/v3/fields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Document_x0020_Type" minOccurs="0"/>
                <xsd:element ref="ns2:Reference" minOccurs="0"/>
                <xsd:element ref="ns2:Assign_x0020_document_x0020_reference" minOccurs="0"/>
                <xsd:element ref="ns2:Classification" minOccurs="0"/>
                <xsd:element ref="ns2:Classification_x0020_Caveat" minOccurs="0"/>
                <xsd:element ref="ns2:Issue_x0020_Date" minOccurs="0"/>
                <xsd:element ref="ns2:Issue" minOccurs="0"/>
                <xsd:element ref="ns3:Revision" minOccurs="0"/>
                <xsd:element ref="ns3:Status" minOccurs="0"/>
                <xsd:element ref="ns2:Distribution" minOccurs="0"/>
                <xsd:element ref="ns2:Organisational_x0020_entity" minOccurs="0"/>
                <xsd:element ref="ns2:_dlc_DocId" minOccurs="0"/>
                <xsd:element ref="ns2:_dlc_DocIdUrl" minOccurs="0"/>
                <xsd:element ref="ns2:_dlc_DocIdPersistId" minOccurs="0"/>
                <xsd:element ref="ns2:In_iShare" minOccurs="0"/>
                <xsd:element ref="ns2:AutoSync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99d1b-0883-4f2c-a8e6-6d8ebaa0e5d6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2" nillable="true" ma:displayName="Document Type" ma:format="Dropdown" ma:internalName="Document_x0020_Type">
      <xsd:simpleType>
        <xsd:restriction base="dms:Choice">
          <xsd:enumeration value="AD - Assumption Document"/>
          <xsd:enumeration value="AN - Analysis"/>
          <xsd:enumeration value="AO - Announcement of Opportunity"/>
          <xsd:enumeration value="AR - Article"/>
          <xsd:enumeration value="BR - Brochure"/>
          <xsd:enumeration value="CCN - Contract Change Notice"/>
          <xsd:enumeration value="CE - Certificate (Certificate / Statement of Conformance, etc.)"/>
          <xsd:enumeration value="CO - Contract / Rider"/>
          <xsd:enumeration value="CP - Change Proposal (Engineering / Document)"/>
          <xsd:enumeration value="CR - Change Request (Engineering / Configuration)"/>
          <xsd:enumeration value="CT - Cost Documents (Estimate / CaC / CtC, etc)"/>
          <xsd:enumeration value="DCR - Cost Documents (Estimate / CaC / CtC, etc)"/>
          <xsd:enumeration value="DD - Design Description / Document"/>
          <xsd:enumeration value="DEC - Declaration"/>
          <xsd:enumeration value="DN - Delivery Notice / Release Notice / Transfer Notice"/>
          <xsd:enumeration value="DP - Data Package"/>
          <xsd:enumeration value="DRD - Document Requirements Definition"/>
          <xsd:enumeration value="DW - Drawing / Diagram"/>
          <xsd:enumeration value="EM - E-mail"/>
          <xsd:enumeration value="EX - Executive Summary"/>
          <xsd:enumeration value="FAX - Fax"/>
          <xsd:enumeration value="FI - File (Software / Configuration / Network)"/>
          <xsd:enumeration value="HO - Handout / Presentation"/>
          <xsd:enumeration value="IF - Interface Requirement / Specification / Interface Control Document / EID"/>
          <xsd:enumeration value="INS - Instruction"/>
          <xsd:enumeration value="ITT - Invitation to Tender"/>
          <xsd:enumeration value="LB - Logbook"/>
          <xsd:enumeration value="LE - Letter"/>
          <xsd:enumeration value="LEG - Legal Text"/>
          <xsd:enumeration value="LI - List"/>
          <xsd:enumeration value="MAN - Manual / User Guide / Handbook"/>
          <xsd:enumeration value="MIN - Minutes of Meeting"/>
          <xsd:enumeration value="ML - Model"/>
          <xsd:enumeration value="MO - Memorandum"/>
          <xsd:enumeration value="MOU - Agreement / Memorandum of Understanding"/>
          <xsd:enumeration value="MX - Matrix / Compliance"/>
          <xsd:enumeration value="NC - Non-Conformance"/>
          <xsd:enumeration value="NDA - Non-disclosure agreement"/>
          <xsd:enumeration value="OD - Operations Document"/>
          <xsd:enumeration value="OJ - Agenda"/>
          <xsd:enumeration value="PG - Progress Report / Status Report"/>
          <xsd:enumeration value="PL - Plan"/>
          <xsd:enumeration value="PO - Proposal"/>
          <xsd:enumeration value="POL - Policy Document"/>
          <xsd:enumeration value="PR - Procedure"/>
          <xsd:enumeration value="PT - Product Tree"/>
          <xsd:enumeration value="RD - Request for Deviation"/>
          <xsd:enumeration value="REC - Record"/>
          <xsd:enumeration value="REG - Regulation"/>
          <xsd:enumeration value="RES - Resolution"/>
          <xsd:enumeration value="RFQ - Request for Quotation"/>
          <xsd:enumeration value="RP - Report (Technical, Budget, Cost, Manpower, Travel, Audit, etc.)"/>
          <xsd:enumeration value="RS - Requirement Document / Specification (System, Subsystem, Unit, Equipment level)"/>
          <xsd:enumeration value="RW - Request for Waiver"/>
          <xsd:enumeration value="SC - Schedule / Network / Barchart / Chart"/>
          <xsd:enumeration value="SLA - Service Level Agreement"/>
          <xsd:enumeration value="SOW - Statement of Work"/>
          <xsd:enumeration value="SP - Specifications"/>
          <xsd:enumeration value="ST - Standards"/>
          <xsd:enumeration value="TC - Tender Conditions"/>
          <xsd:enumeration value="TN - Technical Note"/>
          <xsd:enumeration value="TOR - Terms of Reference"/>
          <xsd:enumeration value="TP - Test Procedure/Test Plan"/>
          <xsd:enumeration value="TR - Test Report / Test Result"/>
          <xsd:enumeration value="TS - Test Specification"/>
          <xsd:enumeration value="VC - Verification Control Document"/>
          <xsd:enumeration value="WBS - Work Breakdown Structure"/>
          <xsd:enumeration value="WI - Work Instruction"/>
          <xsd:enumeration value="WP - Working Paper"/>
          <xsd:enumeration value="WPD - Work Package Description"/>
          <xsd:enumeration value="AD"/>
          <xsd:enumeration value="AN"/>
          <xsd:enumeration value="AO"/>
          <xsd:enumeration value="AR"/>
          <xsd:enumeration value="BR"/>
          <xsd:enumeration value="CE"/>
          <xsd:enumeration value="CCN"/>
          <xsd:enumeration value="CO"/>
          <xsd:enumeration value="CP"/>
          <xsd:enumeration value="CR"/>
          <xsd:enumeration value="CT"/>
          <xsd:enumeration value="DEC"/>
          <xsd:enumeration value="DCR"/>
          <xsd:enumeration value="DD"/>
          <xsd:enumeration value="DN"/>
          <xsd:enumeration value="DP"/>
          <xsd:enumeration value="DRD"/>
          <xsd:enumeration value="DW"/>
          <xsd:enumeration value="EM"/>
          <xsd:enumeration value="EX"/>
          <xsd:enumeration value="FI"/>
          <xsd:enumeration value="FAX"/>
          <xsd:enumeration value="HO"/>
          <xsd:enumeration value="IF"/>
          <xsd:enumeration value="INS"/>
          <xsd:enumeration value="ITT"/>
          <xsd:enumeration value="LB"/>
          <xsd:enumeration value="LE"/>
          <xsd:enumeration value="LEG"/>
          <xsd:enumeration value="LI"/>
          <xsd:enumeration value="MAN"/>
          <xsd:enumeration value="ML"/>
          <xsd:enumeration value="MIN"/>
          <xsd:enumeration value="MO"/>
          <xsd:enumeration value="MOU"/>
          <xsd:enumeration value="MX"/>
          <xsd:enumeration value="NC"/>
          <xsd:enumeration value="NDA"/>
          <xsd:enumeration value="OD"/>
          <xsd:enumeration value="OJ"/>
          <xsd:enumeration value="POL"/>
          <xsd:enumeration value="PG"/>
          <xsd:enumeration value="PL"/>
          <xsd:enumeration value="PO"/>
          <xsd:enumeration value="PR"/>
          <xsd:enumeration value="PT"/>
          <xsd:enumeration value="REG"/>
          <xsd:enumeration value="RD"/>
          <xsd:enumeration value="REC"/>
          <xsd:enumeration value="RP"/>
          <xsd:enumeration value="RFQ"/>
          <xsd:enumeration value="RS"/>
          <xsd:enumeration value="RW"/>
          <xsd:enumeration value="RES"/>
          <xsd:enumeration value="SC"/>
          <xsd:enumeration value="SLA"/>
          <xsd:enumeration value="SP"/>
          <xsd:enumeration value="ST"/>
          <xsd:enumeration value="SOW"/>
          <xsd:enumeration value="TC"/>
          <xsd:enumeration value="TOR"/>
          <xsd:enumeration value="TN"/>
          <xsd:enumeration value="TP"/>
          <xsd:enumeration value="TR"/>
          <xsd:enumeration value="TS"/>
          <xsd:enumeration value="VC"/>
          <xsd:enumeration value="WBS"/>
          <xsd:enumeration value="WI"/>
          <xsd:enumeration value="WP"/>
          <xsd:enumeration value="WPD"/>
        </xsd:restriction>
      </xsd:simpleType>
    </xsd:element>
    <xsd:element name="Reference" ma:index="3" nillable="true" ma:displayName="Reference" ma:internalName="Reference">
      <xsd:simpleType>
        <xsd:restriction base="dms:Text">
          <xsd:maxLength value="255"/>
        </xsd:restriction>
      </xsd:simpleType>
    </xsd:element>
    <xsd:element name="Assign_x0020_document_x0020_reference" ma:index="4" nillable="true" ma:displayName="Assign document reference" ma:default="0" ma:internalName="Assign_x0020_document_x0020_reference">
      <xsd:simpleType>
        <xsd:restriction base="dms:Boolean"/>
      </xsd:simpleType>
    </xsd:element>
    <xsd:element name="Classification" ma:index="6" nillable="true" ma:displayName="Classification" ma:format="Dropdown" ma:internalName="Classification" ma:readOnly="false">
      <xsd:simpleType>
        <xsd:restriction base="dms:Choice">
          <xsd:enumeration value="ESA UNCLASSIFIED – Releasable to the Public"/>
          <xsd:enumeration value="ESA UNCLASSIFIED – For ESA Official Use Only"/>
          <xsd:enumeration value="ESA UNCLASSIFIED – Limited Distribution"/>
          <xsd:enumeration value="ESA UNCLASSIFIED – Sensitive Personal Data"/>
          <xsd:enumeration value="ESA UNCLASSIFIED - For Official Use"/>
          <xsd:enumeration value="ESA UNCLASSIFIED - For Internal Use"/>
          <xsd:enumeration value="ESA UNCLASSIFIED - Proprietary Information"/>
          <xsd:enumeration value="ESA UNCLASSIFIED - Personnel in Confidence"/>
          <xsd:enumeration value="ESA UNCLASSIFIED - Medical in Confidence"/>
          <xsd:enumeration value="ESA UNCLASSIFIED ITT - For Internal Use - Limited Distribution"/>
          <xsd:enumeration value="ESA UNCLASSIFIED TEB - For Internal Use - Limited Distribution"/>
          <xsd:enumeration value="ESA UNCLASSIFIED - Proprietary Information - Limited Distribution"/>
          <xsd:enumeration value="ESA Unclassified – For Official Use – Privileged – OBSOLETE"/>
          <xsd:enumeration value="ESA Unclassified – For Internal Use – Privileged – OBSOLETE"/>
          <xsd:enumeration value="ESA Unclassified – Proprietary Information – Privileged – OBSOLETE"/>
          <xsd:enumeration value="Non-ESA document"/>
          <xsd:enumeration value="Non-ESA document - Proprietary Information"/>
          <xsd:enumeration value="ESA Restricted – OBSOLETE"/>
          <xsd:enumeration value="ESA Confidential – OBSOLETE"/>
          <xsd:enumeration value="ESA Secret – OBSOLETE"/>
        </xsd:restriction>
      </xsd:simpleType>
    </xsd:element>
    <xsd:element name="Classification_x0020_Caveat" ma:index="7" nillable="true" ma:displayName="Classification Caveat" ma:description="Please use this field only in case of documents classified as &quot;For Internal Use&quot; and &quot;Proprietary Information&quot;" ma:internalName="Classification_x0020_Caveat">
      <xsd:simpleType>
        <xsd:restriction base="dms:Text">
          <xsd:maxLength value="255"/>
        </xsd:restriction>
      </xsd:simpleType>
    </xsd:element>
    <xsd:element name="Issue_x0020_Date" ma:index="8" nillable="true" ma:displayName="Issue Date" ma:format="DateOnly" ma:internalName="Issue_x0020_Date">
      <xsd:simpleType>
        <xsd:restriction base="dms:DateTime"/>
      </xsd:simpleType>
    </xsd:element>
    <xsd:element name="Issue" ma:index="9" nillable="true" ma:displayName="Issue" ma:internalName="Issue">
      <xsd:simpleType>
        <xsd:restriction base="dms:Text">
          <xsd:maxLength value="4"/>
        </xsd:restriction>
      </xsd:simpleType>
    </xsd:element>
    <xsd:element name="Distribution" ma:index="12" nillable="true" ma:displayName="Distribution" ma:internalName="Distribution">
      <xsd:simpleType>
        <xsd:restriction base="dms:Text">
          <xsd:maxLength value="255"/>
        </xsd:restriction>
      </xsd:simpleType>
    </xsd:element>
    <xsd:element name="Organisational_x0020_entity" ma:index="13" nillable="true" ma:displayName="Organisational entity" ma:internalName="Organisational_x0020_entity">
      <xsd:simpleType>
        <xsd:restriction base="dms:Text">
          <xsd:maxLength value="255"/>
        </xsd:restriction>
      </xsd:simpleType>
    </xsd:element>
    <xsd:element name="_dlc_DocId" ma:index="2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In_iShare" ma:index="25" nillable="true" ma:displayName="In_iShare" ma:default="0" ma:internalName="In_iShare">
      <xsd:simpleType>
        <xsd:restriction base="dms:Boolean"/>
      </xsd:simpleType>
    </xsd:element>
    <xsd:element name="AutoSync" ma:index="26" nillable="true" ma:displayName="AutoSync" ma:default="0" ma:internalName="AutoSync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Revision" ma:index="10" nillable="true" ma:displayName="Revision" ma:internalName="Revision">
      <xsd:simpleType>
        <xsd:restriction base="dms:Text">
          <xsd:maxLength value="4"/>
        </xsd:restriction>
      </xsd:simpleType>
    </xsd:element>
    <xsd:element name="Status" ma:index="11" nillable="true" ma:displayName="Status" ma:format="Dropdown" ma:internalName="Status">
      <xsd:simpleType>
        <xsd:restriction base="dms:Choice">
          <xsd:enumeration value="N/A"/>
          <xsd:enumeration value="For Information Only"/>
          <xsd:enumeration value="Draft"/>
          <xsd:enumeration value="Under Review"/>
          <xsd:enumeration value="Approved"/>
          <xsd:enumeration value="ESA Approved"/>
          <xsd:enumeration value="Issued"/>
          <xsd:enumeration value="Rejected"/>
          <xsd:enumeration value="Withdrawn"/>
          <xsd:enumeration value="Supersed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5" ma:displayName="Author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15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B14A63-63A1-4694-A9CB-C52F3967F03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48D79E0-F545-4A75-B39D-7B8AF1D9BA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22279E-2C4C-4C93-8498-455A58D1433E}">
  <ds:schemaRefs>
    <ds:schemaRef ds:uri="ddc99d1b-0883-4f2c-a8e6-6d8ebaa0e5d6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microsoft.com/sharepoint/v4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32253E4B-BB15-4AC1-82DB-CDDE390D88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99d1b-0883-4f2c-a8e6-6d8ebaa0e5d6"/>
    <ds:schemaRef ds:uri="http://schemas.microsoft.com/sharepoint/v3/fields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2020_ESA_Presentation</Template>
  <TotalTime>7</TotalTime>
  <Words>4</Words>
  <Application>Microsoft Office PowerPoint</Application>
  <PresentationFormat>Custom</PresentationFormat>
  <Paragraphs>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ESA_Presentation_CLEAR</vt:lpstr>
      <vt:lpstr>PowerPoint Presentation</vt:lpstr>
      <vt:lpstr>PowerPoint Presentation</vt:lpstr>
    </vt:vector>
  </TitlesOfParts>
  <Manager/>
  <Company>ESA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subject>TITLE OF PRESENTATION</dc:subject>
  <dc:creator>Matteo Corona</dc:creator>
  <cp:keywords/>
  <dc:description/>
  <cp:lastModifiedBy>Matteo Corona</cp:lastModifiedBy>
  <cp:revision>1</cp:revision>
  <cp:lastPrinted>2008-08-26T16:26:23Z</cp:lastPrinted>
  <dcterms:created xsi:type="dcterms:W3CDTF">2023-03-16T08:54:46Z</dcterms:created>
  <dcterms:modified xsi:type="dcterms:W3CDTF">2023-03-16T09:01:48Z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Title">
    <vt:lpwstr>TITLE OF PRESENTATION</vt:lpwstr>
  </property>
  <property fmtid="{D5CDD505-2E9C-101B-9397-08002B2CF9AE}" pid="3" name="PSubtitle">
    <vt:lpwstr>TITLE OF PRESENTATION</vt:lpwstr>
  </property>
  <property fmtid="{D5CDD505-2E9C-101B-9397-08002B2CF9AE}" pid="4" name="PAuthor">
    <vt:lpwstr>Matteo Corona</vt:lpwstr>
  </property>
  <property fmtid="{D5CDD505-2E9C-101B-9397-08002B2CF9AE}" pid="5" name="PPlace">
    <vt:lpwstr/>
  </property>
  <property fmtid="{D5CDD505-2E9C-101B-9397-08002B2CF9AE}" pid="6" name="PDate">
    <vt:lpwstr>DD/MM/YYYY</vt:lpwstr>
  </property>
  <property fmtid="{D5CDD505-2E9C-101B-9397-08002B2CF9AE}" pid="7" name="PProgramme">
    <vt:lpwstr/>
  </property>
  <property fmtid="{D5CDD505-2E9C-101B-9397-08002B2CF9AE}" pid="8" name="PEmail">
    <vt:lpwstr/>
  </property>
  <property fmtid="{D5CDD505-2E9C-101B-9397-08002B2CF9AE}" pid="9" name="PClassification">
    <vt:lpwstr>ESA UNCLASSIFIED – For Official Use</vt:lpwstr>
  </property>
  <property fmtid="{D5CDD505-2E9C-101B-9397-08002B2CF9AE}" pid="10" name="POptionButton1">
    <vt:bool>true</vt:bool>
  </property>
  <property fmtid="{D5CDD505-2E9C-101B-9397-08002B2CF9AE}" pid="11" name="POptionButton2">
    <vt:bool>false</vt:bool>
  </property>
  <property fmtid="{D5CDD505-2E9C-101B-9397-08002B2CF9AE}" pid="12" name="ESAVersion">
    <vt:lpwstr>5GV2.0</vt:lpwstr>
  </property>
  <property fmtid="{D5CDD505-2E9C-101B-9397-08002B2CF9AE}" pid="13" name="ShowESADialog1">
    <vt:bool>true</vt:bool>
  </property>
  <property fmtid="{D5CDD505-2E9C-101B-9397-08002B2CF9AE}" pid="14" name="ContentTypeId">
    <vt:lpwstr>0x010100B93108F87DD4F24BAE6D0E809C37974D000FC206F40FA8F44792B0B25BFFF4A9D0</vt:lpwstr>
  </property>
  <property fmtid="{D5CDD505-2E9C-101B-9397-08002B2CF9AE}" pid="15" name="Document Type">
    <vt:lpwstr>HO - Handout / Presentation</vt:lpwstr>
  </property>
  <property fmtid="{D5CDD505-2E9C-101B-9397-08002B2CF9AE}" pid="16" name="Reference">
    <vt:lpwstr/>
  </property>
  <property fmtid="{D5CDD505-2E9C-101B-9397-08002B2CF9AE}" pid="17" name="Classification">
    <vt:lpwstr>ESA UNCLASSIFIED – For ESA Official Use Only</vt:lpwstr>
  </property>
  <property fmtid="{D5CDD505-2E9C-101B-9397-08002B2CF9AE}" pid="18" name="Classification Caveat">
    <vt:lpwstr/>
  </property>
  <property fmtid="{D5CDD505-2E9C-101B-9397-08002B2CF9AE}" pid="19" name="Status">
    <vt:lpwstr>N/A</vt:lpwstr>
  </property>
  <property fmtid="{D5CDD505-2E9C-101B-9397-08002B2CF9AE}" pid="20" name="bmsSiteName">
    <vt:lpwstr/>
  </property>
  <property fmtid="{D5CDD505-2E9C-101B-9397-08002B2CF9AE}" pid="21" name="Originating Organisation">
    <vt:lpwstr/>
  </property>
  <property fmtid="{D5CDD505-2E9C-101B-9397-08002B2CF9AE}" pid="22" name="Distribution">
    <vt:lpwstr/>
  </property>
  <property fmtid="{D5CDD505-2E9C-101B-9397-08002B2CF9AE}" pid="23" name="bmsSitename2">
    <vt:lpwstr/>
  </property>
  <property fmtid="{D5CDD505-2E9C-101B-9397-08002B2CF9AE}" pid="24" name="bmsAddress">
    <vt:lpwstr/>
  </property>
  <property fmtid="{D5CDD505-2E9C-101B-9397-08002B2CF9AE}" pid="25" name="bmsPlace">
    <vt:lpwstr/>
  </property>
  <property fmtid="{D5CDD505-2E9C-101B-9397-08002B2CF9AE}" pid="26" name="bmsPhoneFax">
    <vt:lpwstr/>
  </property>
  <property fmtid="{D5CDD505-2E9C-101B-9397-08002B2CF9AE}" pid="27" name="Issue">
    <vt:i4>0</vt:i4>
  </property>
  <property fmtid="{D5CDD505-2E9C-101B-9397-08002B2CF9AE}" pid="28" name="Revision">
    <vt:i4>0</vt:i4>
  </property>
  <property fmtid="{D5CDD505-2E9C-101B-9397-08002B2CF9AE}" pid="29" name="Issue Date">
    <vt:filetime>2023-03-15T23:00:00Z</vt:filetime>
  </property>
  <property fmtid="{D5CDD505-2E9C-101B-9397-08002B2CF9AE}" pid="30" name="Organisational_x0020_entity">
    <vt:lpwstr/>
  </property>
  <property fmtid="{D5CDD505-2E9C-101B-9397-08002B2CF9AE}" pid="31" name="_dlc_DocIdItemGuid">
    <vt:lpwstr>5f0bab48-4ce0-4eab-83cc-d71b5b88219f</vt:lpwstr>
  </property>
  <property fmtid="{D5CDD505-2E9C-101B-9397-08002B2CF9AE}" pid="32" name="Organisational entity">
    <vt:lpwstr/>
  </property>
  <property fmtid="{D5CDD505-2E9C-101B-9397-08002B2CF9AE}" pid="33" name="IconOverlay">
    <vt:lpwstr/>
  </property>
  <property fmtid="{D5CDD505-2E9C-101B-9397-08002B2CF9AE}" pid="34" name="Document ID Value">
    <vt:lpwstr>PKKMWAM5UKCP-1108600927-1303</vt:lpwstr>
  </property>
  <property fmtid="{D5CDD505-2E9C-101B-9397-08002B2CF9AE}" pid="35" name="MSIP_Label_3976fa30-1907-4356-8241-62ea5e1c0256_Enabled">
    <vt:lpwstr>true</vt:lpwstr>
  </property>
  <property fmtid="{D5CDD505-2E9C-101B-9397-08002B2CF9AE}" pid="36" name="MSIP_Label_3976fa30-1907-4356-8241-62ea5e1c0256_SetDate">
    <vt:lpwstr>2020-09-30T12:03:24Z</vt:lpwstr>
  </property>
  <property fmtid="{D5CDD505-2E9C-101B-9397-08002B2CF9AE}" pid="37" name="MSIP_Label_3976fa30-1907-4356-8241-62ea5e1c0256_Method">
    <vt:lpwstr>Standard</vt:lpwstr>
  </property>
  <property fmtid="{D5CDD505-2E9C-101B-9397-08002B2CF9AE}" pid="38" name="MSIP_Label_3976fa30-1907-4356-8241-62ea5e1c0256_Name">
    <vt:lpwstr>ESA UNCLASSIFIED – For ESA Official Use Only</vt:lpwstr>
  </property>
  <property fmtid="{D5CDD505-2E9C-101B-9397-08002B2CF9AE}" pid="39" name="MSIP_Label_3976fa30-1907-4356-8241-62ea5e1c0256_SiteId">
    <vt:lpwstr>9a5cacd0-2bef-4dd7-ac5c-7ebe1f54f495</vt:lpwstr>
  </property>
  <property fmtid="{D5CDD505-2E9C-101B-9397-08002B2CF9AE}" pid="40" name="MSIP_Label_3976fa30-1907-4356-8241-62ea5e1c0256_ActionId">
    <vt:lpwstr>12cffb5a-e4fd-4993-a937-3b8906224a24</vt:lpwstr>
  </property>
  <property fmtid="{D5CDD505-2E9C-101B-9397-08002B2CF9AE}" pid="41" name="MSIP_Label_3976fa30-1907-4356-8241-62ea5e1c0256_ContentBits">
    <vt:lpwstr>0</vt:lpwstr>
  </property>
</Properties>
</file>