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</p:sldMasterIdLst>
  <p:notesMasterIdLst>
    <p:notesMasterId r:id="rId8"/>
  </p:notesMasterIdLst>
  <p:handoutMasterIdLst>
    <p:handoutMasterId r:id="rId9"/>
  </p:handoutMasterIdLst>
  <p:sldIdLst>
    <p:sldId id="260" r:id="rId6"/>
    <p:sldId id="257" r:id="rId7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035" autoAdjust="0"/>
  </p:normalViewPr>
  <p:slideViewPr>
    <p:cSldViewPr snapToGrid="0">
      <p:cViewPr varScale="1">
        <p:scale>
          <a:sx n="87" d="100"/>
          <a:sy n="87" d="100"/>
        </p:scale>
        <p:origin x="2376" y="52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5/28/2024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net earth in space&#10;&#10;Description automatically generated">
            <a:extLst>
              <a:ext uri="{FF2B5EF4-FFF2-40B4-BE49-F238E27FC236}">
                <a16:creationId xmlns:a16="http://schemas.microsoft.com/office/drawing/2014/main" id="{C2E30629-97C4-F374-60CD-D70A8765F1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7" y="0"/>
            <a:ext cx="12193524" cy="6858000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Authors</a:t>
            </a:r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3619" y="4442731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Presentation Title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" y="6454954"/>
            <a:ext cx="9956800" cy="40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lanet&#10;&#10;Description automatically generated">
            <a:extLst>
              <a:ext uri="{FF2B5EF4-FFF2-40B4-BE49-F238E27FC236}">
                <a16:creationId xmlns:a16="http://schemas.microsoft.com/office/drawing/2014/main" id="{EFDCE1B2-238E-6B2F-EBBA-56C2174CC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7" y="0"/>
            <a:ext cx="12193524" cy="634579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262" y="111280"/>
            <a:ext cx="10108800" cy="830997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GB" noProof="0" dirty="0"/>
              <a:t>ATMOS</a:t>
            </a:r>
            <a:br>
              <a:rPr lang="en-GB" noProof="0" dirty="0"/>
            </a:br>
            <a:r>
              <a:rPr lang="en-GB" noProof="0" dirty="0"/>
              <a:t>1-5 July | Bologna, Italy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1326911"/>
            <a:ext cx="11764800" cy="488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97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net earth in space&#10;&#10;Description automatically generated">
            <a:extLst>
              <a:ext uri="{FF2B5EF4-FFF2-40B4-BE49-F238E27FC236}">
                <a16:creationId xmlns:a16="http://schemas.microsoft.com/office/drawing/2014/main" id="{28FDC36D-F09D-65C4-8C1B-886D8339FD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7" y="0"/>
            <a:ext cx="12193524" cy="6858000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5194582"/>
            <a:ext cx="11764800" cy="101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3"/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2225"/>
            <a:ext cx="9956800" cy="4051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77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44988DF-FFAA-CC54-2636-3065A005C2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D5F616-A462-ECB8-C7ED-5B14D595F3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06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6AA67823-AB11-4C2B-8D34-BC63FAC8D62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2024-05-27T22:00:00+00:00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Props1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E22279E-2C4C-4C93-8498-455A58D1433E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http://schemas.microsoft.com/sharepoint/v3/fields"/>
    <ds:schemaRef ds:uri="http://schemas.microsoft.com/office/infopath/2007/PartnerControls"/>
    <ds:schemaRef ds:uri="ddc99d1b-0883-4f2c-a8e6-6d8ebaa0e5d6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8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ESA_Presentation_DARK</vt:lpstr>
      <vt:lpstr>PowerPoint Presentation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Matteo Corona</dc:creator>
  <cp:keywords/>
  <dc:description/>
  <cp:lastModifiedBy>Matteo Corona</cp:lastModifiedBy>
  <cp:revision>1</cp:revision>
  <cp:lastPrinted>2008-08-26T16:26:23Z</cp:lastPrinted>
  <dcterms:created xsi:type="dcterms:W3CDTF">2024-05-28T10:26:18Z</dcterms:created>
  <dcterms:modified xsi:type="dcterms:W3CDTF">2024-05-28T10:34:30Z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Matteo Corona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2024-05-27T22:00:00Z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