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5"/>
  </p:sldMasterIdLst>
  <p:notesMasterIdLst>
    <p:notesMasterId r:id="rId8"/>
  </p:notesMasterIdLst>
  <p:handoutMasterIdLst>
    <p:handoutMasterId r:id="rId9"/>
  </p:handoutMasterIdLst>
  <p:sldIdLst>
    <p:sldId id="260" r:id="rId6"/>
    <p:sldId id="257" r:id="rId7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8197A6"/>
    <a:srgbClr val="F1666A"/>
    <a:srgbClr val="D9D9D9"/>
    <a:srgbClr val="053249"/>
    <a:srgbClr val="003249"/>
    <a:srgbClr val="335E6F"/>
    <a:srgbClr val="006196"/>
    <a:srgbClr val="6DCFF6"/>
    <a:srgbClr val="FFCC4E"/>
    <a:srgbClr val="76C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035" autoAdjust="0"/>
  </p:normalViewPr>
  <p:slideViewPr>
    <p:cSldViewPr snapToGrid="0">
      <p:cViewPr varScale="1">
        <p:scale>
          <a:sx n="87" d="100"/>
          <a:sy n="87" d="100"/>
        </p:scale>
        <p:origin x="2376" y="52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659" y="-67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5/28/2024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net earth in space&#10;&#10;Description automatically generated">
            <a:extLst>
              <a:ext uri="{FF2B5EF4-FFF2-40B4-BE49-F238E27FC236}">
                <a16:creationId xmlns:a16="http://schemas.microsoft.com/office/drawing/2014/main" id="{C2E30629-97C4-F374-60CD-D70A8765F1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7" y="0"/>
            <a:ext cx="12193524" cy="6858000"/>
          </a:xfrm>
          <a:prstGeom prst="rect">
            <a:avLst/>
          </a:prstGeom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Authors</a:t>
            </a:r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13619" y="4442731"/>
            <a:ext cx="11809731" cy="70788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Presentation Title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5">
            <a:extLst>
              <a:ext uri="{FF2B5EF4-FFF2-40B4-BE49-F238E27FC236}">
                <a16:creationId xmlns:a16="http://schemas.microsoft.com/office/drawing/2014/main" id="{F2382437-E20D-44CE-9678-6FC2D2C8FA2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9" y="6454954"/>
            <a:ext cx="9956800" cy="405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10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lanet&#10;&#10;Description automatically generated">
            <a:extLst>
              <a:ext uri="{FF2B5EF4-FFF2-40B4-BE49-F238E27FC236}">
                <a16:creationId xmlns:a16="http://schemas.microsoft.com/office/drawing/2014/main" id="{EFDCE1B2-238E-6B2F-EBBA-56C2174CC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7" y="0"/>
            <a:ext cx="12193524" cy="634579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262" y="111280"/>
            <a:ext cx="10108800" cy="830997"/>
          </a:xfrm>
        </p:spPr>
        <p:txBody>
          <a:bodyPr/>
          <a:lstStyle>
            <a:lvl1pPr algn="l">
              <a:defRPr sz="2400"/>
            </a:lvl1pPr>
          </a:lstStyle>
          <a:p>
            <a:r>
              <a:rPr lang="en-GB" noProof="0" dirty="0"/>
              <a:t>ATMOS</a:t>
            </a:r>
            <a:br>
              <a:rPr lang="en-GB" noProof="0" dirty="0"/>
            </a:br>
            <a:r>
              <a:rPr lang="en-GB" noProof="0" dirty="0"/>
              <a:t>1-5 July | Bologna, Italy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1326911"/>
            <a:ext cx="11764800" cy="4883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977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net earth in space&#10;&#10;Description automatically generated">
            <a:extLst>
              <a:ext uri="{FF2B5EF4-FFF2-40B4-BE49-F238E27FC236}">
                <a16:creationId xmlns:a16="http://schemas.microsoft.com/office/drawing/2014/main" id="{28FDC36D-F09D-65C4-8C1B-886D8339FD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7" y="0"/>
            <a:ext cx="12193524" cy="6858000"/>
          </a:xfrm>
          <a:prstGeom prst="rect">
            <a:avLst/>
          </a:prstGeom>
        </p:spPr>
      </p:pic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5194582"/>
            <a:ext cx="11764800" cy="1015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3"/>
            <a:endParaRPr lang="en-GB" altLang="en-US" noProof="0" dirty="0"/>
          </a:p>
        </p:txBody>
      </p:sp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5">
            <a:extLst>
              <a:ext uri="{FF2B5EF4-FFF2-40B4-BE49-F238E27FC236}">
                <a16:creationId xmlns:a16="http://schemas.microsoft.com/office/drawing/2014/main" id="{7B88B654-6870-4EB8-A79A-306A0238640A}"/>
              </a:ext>
            </a:extLst>
          </p:cNvPr>
          <p:cNvPicPr>
            <a:picLocks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52225"/>
            <a:ext cx="9956800" cy="4051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77" r:id="rId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44988DF-FFAA-CC54-2636-3065A005C2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D5F616-A462-ECB8-C7ED-5B14D595F3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061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7B71DC-28BD-4E2F-9E89-C4253A80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181023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3960ED60-8A23-46C4-B339-32CD106C96D9}" vid="{6AA67823-AB11-4C2B-8D34-BC63FAC8D62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– For ESA Official Use Only</Classification>
    <Issue_x0020_Date xmlns="ddc99d1b-0883-4f2c-a8e6-6d8ebaa0e5d6">2024-05-27T22:00:00+00:00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PKKMWAM5UKCP-1108600927-1303</_dlc_DocId>
    <_dlc_DocIdUrl xmlns="ddc99d1b-0883-4f2c-a8e6-6d8ebaa0e5d6">
      <Url>https://esateamsite.sso.esa.int/support/EOT2018/_layouts/15/DocIdRedir.aspx?ID=PKKMWAM5UKCP-1108600927-1303</Url>
      <Description>PKKMWAM5UKCP-1108600927-1303</Description>
    </_dlc_DocIdUrl>
  </documentManagement>
</p:properties>
</file>

<file path=customXml/itemProps1.xml><?xml version="1.0" encoding="utf-8"?>
<ds:datastoreItem xmlns:ds="http://schemas.openxmlformats.org/officeDocument/2006/customXml" ds:itemID="{32253E4B-BB15-4AC1-82DB-CDDE390D88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B14A63-63A1-4694-A9CB-C52F3967F03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E22279E-2C4C-4C93-8498-455A58D1433E}">
  <ds:schemaRefs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sharepoint/v4"/>
    <ds:schemaRef ds:uri="http://schemas.microsoft.com/sharepoint/v3/fields"/>
    <ds:schemaRef ds:uri="http://schemas.microsoft.com/office/infopath/2007/PartnerControls"/>
    <ds:schemaRef ds:uri="ddc99d1b-0883-4f2c-a8e6-6d8ebaa0e5d6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2020_ESA_Presentation</Template>
  <TotalTime>8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ESA_Presentation_DARK</vt:lpstr>
      <vt:lpstr>PowerPoint Presentation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Matteo Corona</dc:creator>
  <cp:keywords/>
  <dc:description/>
  <cp:lastModifiedBy>Matteo Corona</cp:lastModifiedBy>
  <cp:revision>1</cp:revision>
  <cp:lastPrinted>2008-08-26T16:26:23Z</cp:lastPrinted>
  <dcterms:created xsi:type="dcterms:W3CDTF">2024-05-28T10:26:18Z</dcterms:created>
  <dcterms:modified xsi:type="dcterms:W3CDTF">2024-05-28T10:34:30Z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Matteo Corona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2024-05-27T22:00:00Z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5f0bab48-4ce0-4eab-83cc-d71b5b88219f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PKKMWAM5UKCP-1108600927-1303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