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9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07/09/18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YPRA_PPT_4-3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YPRA_PPT_4-3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7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pic>
        <p:nvPicPr>
          <p:cNvPr id="2" name="Picture 1" descr="25YPRA_PPT_4-3_5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8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5YPRA_PPT_4-3_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 descr="25YPRA_PPT_4-3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YPRA_PPT_4-3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YPRA_PPT_4-3_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5770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purl.org/dc/dcmitype/"/>
    <ds:schemaRef ds:uri="http://purl.org/dc/elements/1.1/"/>
    <ds:schemaRef ds:uri="f2760952-b3bb-408f-ace6-eb1e07642b86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</Template>
  <TotalTime>26</TotalTime>
  <Words>1</Words>
  <Application>Microsoft Macintosh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NEW ESA 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Jerome Benveniste</cp:lastModifiedBy>
  <cp:revision>8</cp:revision>
  <cp:lastPrinted>2008-08-26T16:26:23Z</cp:lastPrinted>
  <dcterms:created xsi:type="dcterms:W3CDTF">2016-10-18T10:47:54Z</dcterms:created>
  <dcterms:modified xsi:type="dcterms:W3CDTF">2018-09-07T16:07:42Z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