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8422-69F1-4459-A77B-6A7437F31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28CF-E199-4F4B-A3CF-FE9E82E6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52A81-9283-481D-B012-2C9FC624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7508E-FB82-448A-8C04-11FBD593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B854-C326-425C-8DBC-EA517D30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E23F2-9D47-4288-B5CA-322C3C4F5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7" cy="68567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BDE276-0C1E-4112-A09B-10E9A8EAFC3C}"/>
              </a:ext>
            </a:extLst>
          </p:cNvPr>
          <p:cNvSpPr txBox="1"/>
          <p:nvPr userDrawn="1"/>
        </p:nvSpPr>
        <p:spPr>
          <a:xfrm>
            <a:off x="94531" y="1400758"/>
            <a:ext cx="10814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30 Years of Progress in Radar Altimetry Symposium</a:t>
            </a:r>
            <a:endParaRPr lang="en-GB" sz="2400" dirty="0">
              <a:solidFill>
                <a:schemeClr val="bg1"/>
              </a:solidFill>
              <a:latin typeface="NotesEsa" panose="02000506030000020004" pitchFamily="2" charset="0"/>
            </a:endParaRPr>
          </a:p>
          <a:p>
            <a:r>
              <a:rPr lang="en-GB" sz="2000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2-7</a:t>
            </a:r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 September 2024 | Montpellier, France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1EB44-5630-4B78-AF50-B4A2C95FB2AC}"/>
              </a:ext>
            </a:extLst>
          </p:cNvPr>
          <p:cNvCxnSpPr>
            <a:cxnSpLocks/>
          </p:cNvCxnSpPr>
          <p:nvPr userDrawn="1"/>
        </p:nvCxnSpPr>
        <p:spPr>
          <a:xfrm>
            <a:off x="307571" y="4333558"/>
            <a:ext cx="1151312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03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5231-C8D1-4CA1-90AB-02812A3F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E7308-D343-49FC-957A-4B7713A5C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F3C3B-9937-4D36-8B5C-0B9C6E0C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3A93-1242-489C-8BB9-56DD5B763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1E4C-7DE9-47A1-A11D-641C56E9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66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2F484-0A61-437F-9597-E170582B7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FFDC-FC2E-4A81-8A66-F2B8C0D63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1843-63B0-4C8A-90A9-4816A3FCE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D97F4-EC50-4406-A865-7E57AD28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BD44-E43B-4D7D-A8A2-57556901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3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06E784-314F-9A9E-65DB-3DC6F6FC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0"/>
            <a:ext cx="12191237" cy="10285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BD46-0726-4920-B4F3-6A031C28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38" y="1542462"/>
            <a:ext cx="119954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B31D5-48C9-4740-A17C-EF91AE9C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485E5-5DD6-4C71-A053-D8E88CC6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8449FD-7898-963D-E4EC-6A2435415F2E}"/>
              </a:ext>
            </a:extLst>
          </p:cNvPr>
          <p:cNvSpPr txBox="1"/>
          <p:nvPr userDrawn="1"/>
        </p:nvSpPr>
        <p:spPr>
          <a:xfrm>
            <a:off x="111690" y="221865"/>
            <a:ext cx="11968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NotesEsa" panose="02000506030000020004" pitchFamily="2" charset="0"/>
              </a:rPr>
              <a:t>30 Years of Progress in Radar Altimetry Symposium</a:t>
            </a:r>
            <a:endParaRPr lang="en-GB" sz="1600" dirty="0">
              <a:solidFill>
                <a:schemeClr val="bg1"/>
              </a:solidFill>
              <a:latin typeface="NotesEsa" panose="02000506030000020004" pitchFamily="2" charset="0"/>
            </a:endParaRPr>
          </a:p>
          <a:p>
            <a:r>
              <a:rPr lang="en-GB" sz="1400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2-7</a:t>
            </a:r>
            <a:r>
              <a:rPr lang="en-GB" sz="1400" dirty="0">
                <a:solidFill>
                  <a:schemeClr val="bg1"/>
                </a:solidFill>
                <a:latin typeface="NotesEsa" panose="02000506030000020004" pitchFamily="2" charset="0"/>
              </a:rPr>
              <a:t> September 2024 | Montpellier, France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3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3513-4242-4F2D-A471-EF3BD487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EBC2C-75DA-422E-9EA9-AF7049C2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1C95E-0AE5-4E1D-8FA1-9CDD0A1C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3070-94E2-44A7-97F9-4CD54801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EC19D-6F43-44CF-A84F-DED3820E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91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44F1-71F7-427E-84A3-0599A3909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F972B-4D88-427C-B0E6-507371E5C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5B906-5AE8-4C55-93EF-07E3FD8B6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CAF6A-F4BA-4F36-A5F1-841FC4D25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FD99-9D45-49B7-A539-982906EF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3129F-1A46-443E-90D3-15BD529D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9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836C-EB19-4E12-AB81-0379B090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36619-8F1D-4607-9CB8-F907685AF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D7DE-8B47-4C6B-BB6A-09F40A78E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B377F-C489-44BF-9EF2-54730CFBD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06A7D-98DB-4737-AAFF-9835BF3FA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399F9-40C0-4228-BBD2-E05B244D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87862-D8EF-4859-A1F5-D22D8148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FCF261-C26C-4FE7-B9CF-68595E48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03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1BD2-4E6B-4C33-AFC3-9872F579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A8DF9-3D73-404D-BC55-65C03AEB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7775-1F29-42BC-AC67-6BA5BCF7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F3E85-D172-478F-9BD9-C7BB9204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28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F7053-E247-4D8A-849C-4D7D0877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3A42F-2CA9-49F1-BD8B-668803CF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9687E-E394-4363-A3BB-5BDD81CD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F424-18C8-45A9-832F-9D51222A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9BE7-FC76-473E-BA39-1E4E90156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188E1-4F17-4D55-9641-6B5A9F42B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F2E04-3D93-40B9-AB99-252947D9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69341-3B14-483B-857D-ACAA0256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DC9C1-16BE-4AD0-8BA9-92AD0770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0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C91C-D445-4A55-AEE9-98179AF7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75018A-48E4-4D6D-8E95-C815ACCC2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50104-ABF1-49DD-A89A-7BA0336DD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E2FD9-5B08-44D1-87B5-4AAC1322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4AA6C-9BC8-4134-9F1B-96BA9B45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B2F61-6CEF-4C23-9134-152AA07F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D35395-87DE-47EE-BD5E-49EC7CF7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AC72C-58D2-4DAB-95F7-0E34581AE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438B2-9CC9-4C12-B385-893C76720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006BC-C562-4520-B4BA-4686A2EC6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F862-10F7-4A6C-A371-6F8FC8444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99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FB576-4C79-B1C3-F69B-B63AE21DFF43}"/>
              </a:ext>
            </a:extLst>
          </p:cNvPr>
          <p:cNvSpPr txBox="1"/>
          <p:nvPr/>
        </p:nvSpPr>
        <p:spPr>
          <a:xfrm>
            <a:off x="161841" y="3343728"/>
            <a:ext cx="336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3F6135-C23C-E01F-FF06-4543896FF1B0}"/>
              </a:ext>
            </a:extLst>
          </p:cNvPr>
          <p:cNvSpPr txBox="1"/>
          <p:nvPr/>
        </p:nvSpPr>
        <p:spPr>
          <a:xfrm>
            <a:off x="66192" y="4826223"/>
            <a:ext cx="336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b="1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264389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NotesEsa</vt:lpstr>
      <vt:lpstr>Office Theme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Giulia Carosi</cp:lastModifiedBy>
  <cp:revision>9</cp:revision>
  <dcterms:created xsi:type="dcterms:W3CDTF">2022-10-21T11:49:48Z</dcterms:created>
  <dcterms:modified xsi:type="dcterms:W3CDTF">2024-08-26T14:09:19Z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