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C8422-69F1-4459-A77B-6A7437F31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828CF-E199-4F4B-A3CF-FE9E82E629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52A81-9283-481D-B012-2C9FC624A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7508E-FB82-448A-8C04-11FBD593C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DB854-C326-425C-8DBC-EA517D30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52E23F2-9D47-4288-B5CA-322C3C4F57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1" y="643"/>
            <a:ext cx="12191237" cy="685671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6BDE276-0C1E-4112-A09B-10E9A8EAFC3C}"/>
              </a:ext>
            </a:extLst>
          </p:cNvPr>
          <p:cNvSpPr txBox="1"/>
          <p:nvPr userDrawn="1"/>
        </p:nvSpPr>
        <p:spPr>
          <a:xfrm>
            <a:off x="94531" y="1400758"/>
            <a:ext cx="108148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30 Years of Progress in Radar Altimetry Symposium</a:t>
            </a:r>
            <a:endParaRPr lang="en-GB" sz="2400" dirty="0">
              <a:solidFill>
                <a:schemeClr val="bg1"/>
              </a:solidFill>
              <a:latin typeface="NotesEsa" panose="02000506030000020004" pitchFamily="2" charset="0"/>
            </a:endParaRPr>
          </a:p>
          <a:p>
            <a:r>
              <a:rPr lang="en-GB" sz="2000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2-7</a:t>
            </a:r>
            <a:r>
              <a:rPr lang="en-GB" sz="2000" dirty="0">
                <a:solidFill>
                  <a:schemeClr val="bg1"/>
                </a:solidFill>
                <a:latin typeface="NotesEsa" panose="02000506030000020004" pitchFamily="2" charset="0"/>
              </a:rPr>
              <a:t> September 2024 | Montpellier, France</a:t>
            </a:r>
            <a:endParaRPr lang="en-GB" dirty="0">
              <a:solidFill>
                <a:schemeClr val="bg1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401EB44-5630-4B78-AF50-B4A2C95FB2AC}"/>
              </a:ext>
            </a:extLst>
          </p:cNvPr>
          <p:cNvCxnSpPr>
            <a:cxnSpLocks/>
          </p:cNvCxnSpPr>
          <p:nvPr userDrawn="1"/>
        </p:nvCxnSpPr>
        <p:spPr>
          <a:xfrm>
            <a:off x="307571" y="4333558"/>
            <a:ext cx="11513127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03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95231-C8D1-4CA1-90AB-02812A3FE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1E7308-D343-49FC-957A-4B7713A5C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DF3C3B-9937-4D36-8B5C-0B9C6E0C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33A93-1242-489C-8BB9-56DD5B763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01E4C-7DE9-47A1-A11D-641C56E9E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663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D2F484-0A61-437F-9597-E170582B73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4DFFDC-FC2E-4A81-8A66-F2B8C0D63B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A51843-63B0-4C8A-90A9-4816A3FCE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D97F4-EC50-4406-A865-7E57AD28D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BD44-E43B-4D7D-A8A2-57556901B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234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06E784-314F-9A9E-65DB-3DC6F6FCE0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3" y="0"/>
            <a:ext cx="12191237" cy="102850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2BD46-0726-4920-B4F3-6A031C28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138" y="1542462"/>
            <a:ext cx="1199548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FB31D5-48C9-4740-A17C-EF91AE9C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F485E5-5DD6-4C71-A053-D8E88CC6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8449FD-7898-963D-E4EC-6A2435415F2E}"/>
              </a:ext>
            </a:extLst>
          </p:cNvPr>
          <p:cNvSpPr txBox="1"/>
          <p:nvPr userDrawn="1"/>
        </p:nvSpPr>
        <p:spPr>
          <a:xfrm>
            <a:off x="111690" y="221865"/>
            <a:ext cx="11968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NotesEsa" panose="02000506030000020004" pitchFamily="2" charset="0"/>
              </a:rPr>
              <a:t>30 Years of Progress in Radar Altimetry Symposium</a:t>
            </a:r>
            <a:endParaRPr lang="en-GB" sz="1600" dirty="0">
              <a:solidFill>
                <a:schemeClr val="bg1"/>
              </a:solidFill>
              <a:latin typeface="NotesEsa" panose="02000506030000020004" pitchFamily="2" charset="0"/>
            </a:endParaRPr>
          </a:p>
          <a:p>
            <a:r>
              <a:rPr lang="en-GB" sz="1400" kern="1200" dirty="0">
                <a:solidFill>
                  <a:schemeClr val="bg1"/>
                </a:solidFill>
                <a:latin typeface="NotesEsa" panose="02000506030000020004" pitchFamily="2" charset="0"/>
                <a:ea typeface="+mn-ea"/>
                <a:cs typeface="+mn-cs"/>
              </a:rPr>
              <a:t>2-7</a:t>
            </a:r>
            <a:r>
              <a:rPr lang="en-GB" sz="1400" dirty="0">
                <a:solidFill>
                  <a:schemeClr val="bg1"/>
                </a:solidFill>
                <a:latin typeface="NotesEsa" panose="02000506030000020004" pitchFamily="2" charset="0"/>
              </a:rPr>
              <a:t> September 2024 | Montpellier, France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835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BA3513-4242-4F2D-A471-EF3BD487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3EBC2C-75DA-422E-9EA9-AF7049C20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1C95E-0AE5-4E1D-8FA1-9CDD0A1CC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B3070-94E2-44A7-97F9-4CD548018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EEC19D-6F43-44CF-A84F-DED3820E5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916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44F1-71F7-427E-84A3-0599A390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EF972B-4D88-427C-B0E6-507371E5CA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35B906-5AE8-4C55-93EF-07E3FD8B6B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CAF6A-F4BA-4F36-A5F1-841FC4D25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42FD99-9D45-49B7-A539-982906EFD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23129F-1A46-443E-90D3-15BD529D0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297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E836C-EB19-4E12-AB81-0379B0906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036619-8F1D-4607-9CB8-F907685AF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4D7DE-8B47-4C6B-BB6A-09F40A78E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DB377F-C489-44BF-9EF2-54730CFBDA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06A7D-98DB-4737-AAFF-9835BF3FAB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4399F9-40C0-4228-BBD2-E05B244D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C87862-D8EF-4859-A1F5-D22D8148C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FCF261-C26C-4FE7-B9CF-68595E488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033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C1BD2-4E6B-4C33-AFC3-9872F5791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BA8DF9-3D73-404D-BC55-65C03AEB4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587775-1F29-42BC-AC67-6BA5BCF75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FF3E85-D172-478F-9BD9-C7BB9204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287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5F7053-E247-4D8A-849C-4D7D0877F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73A42F-2CA9-49F1-BD8B-668803CFD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E9687E-E394-4363-A3BB-5BDD81CD2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182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EF424-18C8-45A9-832F-9D51222AF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B9BE7-FC76-473E-BA39-1E4E90156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188E1-4F17-4D55-9641-6B5A9F42B5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2E04-3D93-40B9-AB99-252947D95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969341-3B14-483B-857D-ACAA02561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7DC9C1-16BE-4AD0-8BA9-92AD07704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30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C91C-D445-4A55-AEE9-98179AF75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75018A-48E4-4D6D-8E95-C815ACCC28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50104-ABF1-49DD-A89A-7BA0336DD8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E2FD9-5B08-44D1-87B5-4AAC13225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64AA6C-9BC8-4134-9F1B-96BA9B451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B2F61-6CEF-4C23-9134-152AA07F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888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D35395-87DE-47EE-BD5E-49EC7CF75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0AC72C-58D2-4DAB-95F7-0E34581AE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438B2-9CC9-4C12-B385-893C767200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57BA7-F60E-4D3C-98CB-EF3019179097}" type="datetimeFigureOut">
              <a:rPr lang="en-GB" smtClean="0"/>
              <a:t>26/08/2024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06BC-C562-4520-B4BA-4686A2EC68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6F862-10F7-4A6C-A371-6F8FC8444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865F9-542D-43E4-A7ED-05D6DE6A7A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99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6FB576-4C79-B1C3-F69B-B63AE21DFF43}"/>
              </a:ext>
            </a:extLst>
          </p:cNvPr>
          <p:cNvSpPr txBox="1"/>
          <p:nvPr/>
        </p:nvSpPr>
        <p:spPr>
          <a:xfrm>
            <a:off x="161841" y="3343728"/>
            <a:ext cx="336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NotesEsa" panose="02000506030000020004" pitchFamily="2" charset="0"/>
              </a:rPr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3F6135-C23C-E01F-FF06-4543896FF1B0}"/>
              </a:ext>
            </a:extLst>
          </p:cNvPr>
          <p:cNvSpPr txBox="1"/>
          <p:nvPr/>
        </p:nvSpPr>
        <p:spPr>
          <a:xfrm>
            <a:off x="66192" y="4826223"/>
            <a:ext cx="33605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dirty="0">
                <a:solidFill>
                  <a:schemeClr val="bg1"/>
                </a:solidFill>
                <a:latin typeface="NotesEsa" panose="02000506030000020004" pitchFamily="2" charset="0"/>
              </a:rPr>
              <a:t>Author and co-authors</a:t>
            </a:r>
          </a:p>
          <a:p>
            <a:r>
              <a:rPr lang="en-GB" sz="2000" b="1" i="1" dirty="0">
                <a:solidFill>
                  <a:schemeClr val="bg1"/>
                </a:solidFill>
                <a:latin typeface="NotesEsa" panose="02000506030000020004" pitchFamily="2" charset="0"/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2643895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CAEC5-AAF4-4CE4-B45F-5B4BD2FFB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6445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976fa30-1907-4356-8241-62ea5e1c0256}" enabled="1" method="Standard" siteId="{9a5cacd0-2bef-4dd7-ac5c-7ebe1f54f49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NotesEsa</vt:lpstr>
      <vt:lpstr>Office Theme</vt:lpstr>
      <vt:lpstr>PowerPoint Presentation</vt:lpstr>
      <vt:lpstr>PowerPoint Presentation</vt:lpstr>
    </vt:vector>
  </TitlesOfParts>
  <Company>ESA European Space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Lorenza Versace</dc:creator>
  <cp:lastModifiedBy>Giulia Carosi</cp:lastModifiedBy>
  <cp:revision>9</cp:revision>
  <dcterms:created xsi:type="dcterms:W3CDTF">2022-10-21T11:49:48Z</dcterms:created>
  <dcterms:modified xsi:type="dcterms:W3CDTF">2024-08-26T14:09:19Z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976fa30-1907-4356-8241-62ea5e1c0256_Enabled">
    <vt:lpwstr>true</vt:lpwstr>
  </property>
  <property fmtid="{D5CDD505-2E9C-101B-9397-08002B2CF9AE}" pid="3" name="MSIP_Label_3976fa30-1907-4356-8241-62ea5e1c0256_SetDate">
    <vt:lpwstr>2022-10-21T11:49:49Z</vt:lpwstr>
  </property>
  <property fmtid="{D5CDD505-2E9C-101B-9397-08002B2CF9AE}" pid="4" name="MSIP_Label_3976fa30-1907-4356-8241-62ea5e1c0256_Method">
    <vt:lpwstr>Standard</vt:lpwstr>
  </property>
  <property fmtid="{D5CDD505-2E9C-101B-9397-08002B2CF9AE}" pid="5" name="MSIP_Label_3976fa30-1907-4356-8241-62ea5e1c0256_Name">
    <vt:lpwstr>ESA UNCLASSIFIED – For ESA Official Use Only</vt:lpwstr>
  </property>
  <property fmtid="{D5CDD505-2E9C-101B-9397-08002B2CF9AE}" pid="6" name="MSIP_Label_3976fa30-1907-4356-8241-62ea5e1c0256_SiteId">
    <vt:lpwstr>9a5cacd0-2bef-4dd7-ac5c-7ebe1f54f495</vt:lpwstr>
  </property>
  <property fmtid="{D5CDD505-2E9C-101B-9397-08002B2CF9AE}" pid="7" name="MSIP_Label_3976fa30-1907-4356-8241-62ea5e1c0256_ActionId">
    <vt:lpwstr>fd9a54cd-8f7e-4ebb-bd95-c6c1429cc846</vt:lpwstr>
  </property>
  <property fmtid="{D5CDD505-2E9C-101B-9397-08002B2CF9AE}" pid="8" name="MSIP_Label_3976fa30-1907-4356-8241-62ea5e1c0256_ContentBits">
    <vt:lpwstr>0</vt:lpwstr>
  </property>
</Properties>
</file>