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0" autoAdjust="0"/>
    <p:restoredTop sz="94656"/>
  </p:normalViewPr>
  <p:slideViewPr>
    <p:cSldViewPr snapToGrid="0">
      <p:cViewPr varScale="1">
        <p:scale>
          <a:sx n="151" d="100"/>
          <a:sy n="151" d="100"/>
        </p:scale>
        <p:origin x="144" y="3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5/23/2018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30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3" name="Picture 62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noProof="0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6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10" name="Picture 9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" y="0"/>
            <a:ext cx="9102627" cy="754286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34" name="Group 33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5" name="Picture 34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80702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6750838" y="4580702"/>
            <a:ext cx="22499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Author | ESRIN | 18/10/2016 | Slide  </a:t>
            </a:r>
            <a:fld id="{74715171-953B-462A-B427-D01C79F554CB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17" y="172856"/>
            <a:ext cx="1210456" cy="4346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chemeClr val="bg1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2800" y="727200"/>
            <a:ext cx="8748000" cy="3823200"/>
          </a:xfrm>
        </p:spPr>
        <p:txBody>
          <a:bodyPr/>
          <a:lstStyle/>
          <a:p>
            <a:pPr marL="0" indent="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schemas.microsoft.com/office/2006/metadata/properties"/>
    <ds:schemaRef ds:uri="f2760952-b3bb-408f-ace6-eb1e07642b8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42</TotalTime>
  <Words>0</Words>
  <Application>Microsoft Office PowerPoint</Application>
  <PresentationFormat>On-screen Show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NEW ESA Presentation 16-9</vt:lpstr>
      <vt:lpstr>PowerPoint Presentation</vt:lpstr>
      <vt:lpstr>PowerPoint Presentation</vt:lpstr>
    </vt:vector>
  </TitlesOfParts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lastModifiedBy>Anne Lisa Pichler</cp:lastModifiedBy>
  <cp:revision>12</cp:revision>
  <cp:lastPrinted>2008-08-26T16:26:23Z</cp:lastPrinted>
  <dcterms:created xsi:type="dcterms:W3CDTF">2016-10-18T10:53:19Z</dcterms:created>
  <dcterms:modified xsi:type="dcterms:W3CDTF">2018-05-23T09:10:53Z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