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20" autoAdjust="0"/>
    <p:restoredTop sz="94656"/>
  </p:normalViewPr>
  <p:slideViewPr>
    <p:cSldViewPr snapToGrid="0">
      <p:cViewPr varScale="1">
        <p:scale>
          <a:sx n="151" d="100"/>
          <a:sy n="151" d="100"/>
        </p:scale>
        <p:origin x="144" y="3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5/23/2018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9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28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30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9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30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dirty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3" name="Picture 62" descr="at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be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a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h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z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e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uk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i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6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dirty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10" name="Picture 9" descr="at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 descr="be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 descr="ca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 descr="ch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 descr="cz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 descr="de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dk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16" descr="ee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 descr="es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18" descr="fi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" name="Picture 19" descr="fr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20" descr="g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 descr="hu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 descr="ie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" name="Picture 23" descr="it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 descr="lu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Picture 25" descr="nl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" name="Picture 26" descr="no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Picture 27" descr="pl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" name="Picture 28" descr="pt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" name="Picture 29" descr="ro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30" descr="se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" name="Picture 31" descr="uk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" name="Picture 32" descr="si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emf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" y="0"/>
            <a:ext cx="9102627" cy="754286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grpSp>
        <p:nvGrpSpPr>
          <p:cNvPr id="34" name="Group 33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5" name="Picture 34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165600" y="4580702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50838" y="4580702"/>
            <a:ext cx="22499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Author | ESRIN | 18/10/2016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917" y="172856"/>
            <a:ext cx="1210456" cy="4346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chemeClr val="bg1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147600"/>
            <a:ext cx="7174800" cy="430887"/>
          </a:xfrm>
        </p:spPr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727200"/>
            <a:ext cx="8748000" cy="3823200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f2760952-b3bb-408f-ace6-eb1e07642b8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42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Anne Lisa Pichler</cp:lastModifiedBy>
  <cp:revision>12</cp:revision>
  <cp:lastPrinted>2008-08-26T16:26:23Z</cp:lastPrinted>
  <dcterms:created xsi:type="dcterms:W3CDTF">2016-10-18T10:53:19Z</dcterms:created>
  <dcterms:modified xsi:type="dcterms:W3CDTF">2018-05-23T09:10:53Z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