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276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rectangular frame with blue and white lines&#10;&#10;Description automatically generated with medium confidence">
            <a:extLst>
              <a:ext uri="{FF2B5EF4-FFF2-40B4-BE49-F238E27FC236}">
                <a16:creationId xmlns:a16="http://schemas.microsoft.com/office/drawing/2014/main" id="{A32119DC-207E-B7DE-BC5B-91F4E5EB5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079"/>
            <a:ext cx="12233031" cy="68810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1F0B8C2-7FA7-16C4-AF45-6EAD9C4C3FEF}"/>
              </a:ext>
            </a:extLst>
          </p:cNvPr>
          <p:cNvSpPr txBox="1"/>
          <p:nvPr userDrawn="1"/>
        </p:nvSpPr>
        <p:spPr>
          <a:xfrm>
            <a:off x="427892" y="298939"/>
            <a:ext cx="3364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ESA-ECMWF WORKSHOP 2024 -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8407DE-ADD5-C695-08DA-FC7D6860084A}"/>
              </a:ext>
            </a:extLst>
          </p:cNvPr>
          <p:cNvSpPr txBox="1"/>
          <p:nvPr userDrawn="1"/>
        </p:nvSpPr>
        <p:spPr>
          <a:xfrm>
            <a:off x="3692770" y="367180"/>
            <a:ext cx="42320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Machine Learning for Earth System Observation and Prediction</a:t>
            </a:r>
          </a:p>
        </p:txBody>
      </p:sp>
    </p:spTree>
    <p:extLst>
      <p:ext uri="{BB962C8B-B14F-4D97-AF65-F5344CB8AC3E}">
        <p14:creationId xmlns:p14="http://schemas.microsoft.com/office/powerpoint/2010/main" val="205018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rectangular frame with blue and white lines&#10;&#10;Description automatically generated with medium confidence">
            <a:extLst>
              <a:ext uri="{FF2B5EF4-FFF2-40B4-BE49-F238E27FC236}">
                <a16:creationId xmlns:a16="http://schemas.microsoft.com/office/drawing/2014/main" id="{E02AFA2B-5DD3-59C9-979D-8D3E629DCE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674"/>
            <a:ext cx="12244754" cy="688767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498C88-AD4D-D5E1-B8B7-5B92B8727E6E}"/>
              </a:ext>
            </a:extLst>
          </p:cNvPr>
          <p:cNvSpPr txBox="1"/>
          <p:nvPr userDrawn="1"/>
        </p:nvSpPr>
        <p:spPr>
          <a:xfrm>
            <a:off x="455734" y="319426"/>
            <a:ext cx="38231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ESA-ECMWF WORKSHOP 2024 -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0CB6E2-E425-FD0B-002E-7A8C35C49958}"/>
              </a:ext>
            </a:extLst>
          </p:cNvPr>
          <p:cNvSpPr txBox="1"/>
          <p:nvPr userDrawn="1"/>
        </p:nvSpPr>
        <p:spPr>
          <a:xfrm>
            <a:off x="3697165" y="357898"/>
            <a:ext cx="616340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Machine Learning for Earth System Observation and Prediction</a:t>
            </a:r>
          </a:p>
        </p:txBody>
      </p:sp>
    </p:spTree>
    <p:extLst>
      <p:ext uri="{BB962C8B-B14F-4D97-AF65-F5344CB8AC3E}">
        <p14:creationId xmlns:p14="http://schemas.microsoft.com/office/powerpoint/2010/main" val="130999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7A2263-2F55-4BE1-81D8-751B69049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F414E-3DFB-F35C-7752-B31646C93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87B63-6C92-D0AE-11D0-E0A66AD7CC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9ADCC-734E-469B-9DE0-9B123D6AB9B2}" type="datetimeFigureOut">
              <a:rPr lang="en-GB" smtClean="0"/>
              <a:t>18/04/2024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6F9C2-A652-FF89-4DF5-62A35F0E7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E25EF-C0F6-F5A5-E3A1-4E248DE1C5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6A40E-EC18-4454-B46C-7278D8FF28D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blue planet with dots and lines&#10;&#10;Description automatically generated">
            <a:extLst>
              <a:ext uri="{FF2B5EF4-FFF2-40B4-BE49-F238E27FC236}">
                <a16:creationId xmlns:a16="http://schemas.microsoft.com/office/drawing/2014/main" id="{13C42269-45FB-998E-D529-4F87C311667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3080"/>
            <a:ext cx="12233031" cy="688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52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E6777-C252-A3F5-DB4C-D9E37C1EFC2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F8F72A-7265-80CC-52D7-DD18E90308E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GB"/>
          </a:p>
        </p:txBody>
      </p:sp>
      <p:pic>
        <p:nvPicPr>
          <p:cNvPr id="5" name="Picture 4" descr="A blue planet with dots and lines&#10;&#10;Description automatically generated">
            <a:extLst>
              <a:ext uri="{FF2B5EF4-FFF2-40B4-BE49-F238E27FC236}">
                <a16:creationId xmlns:a16="http://schemas.microsoft.com/office/drawing/2014/main" id="{CEB24092-07E1-AA7D-99D6-F4D3C04A3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6BE580-4202-3698-BFA5-13BCF48B17E7}"/>
              </a:ext>
            </a:extLst>
          </p:cNvPr>
          <p:cNvSpPr txBox="1"/>
          <p:nvPr/>
        </p:nvSpPr>
        <p:spPr>
          <a:xfrm>
            <a:off x="559836" y="2193252"/>
            <a:ext cx="4018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presentation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BC5B11-CA61-6FFB-C66F-F680B4D2EA1B}"/>
              </a:ext>
            </a:extLst>
          </p:cNvPr>
          <p:cNvSpPr txBox="1"/>
          <p:nvPr/>
        </p:nvSpPr>
        <p:spPr>
          <a:xfrm>
            <a:off x="559836" y="2870102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Sub. title</a:t>
            </a:r>
          </a:p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28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4051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7a70b3a-f4b6-4f7d-bf4b-ffcbdb4bef32}" enabled="1" method="Privileged" siteId="{9a5cacd0-2bef-4dd7-ac5c-7ebe1f54f49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Custom Design</vt:lpstr>
      <vt:lpstr>PowerPoint Presentation</vt:lpstr>
      <vt:lpstr>PowerPoint Presentation</vt:lpstr>
    </vt:vector>
  </TitlesOfParts>
  <Company>ESA European Space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Francesca Romana Cupellini</dc:creator>
  <cp:lastModifiedBy>Francesca Romana Cupellini</cp:lastModifiedBy>
  <cp:revision>2</cp:revision>
  <dcterms:created xsi:type="dcterms:W3CDTF">2024-04-18T13:33:20Z</dcterms:created>
  <dcterms:modified xsi:type="dcterms:W3CDTF">2024-04-18T13:46:08Z</dcterms:modified>
</cp:coreProperties>
</file>