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8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78FE2-88F2-C0CA-FE0D-9120F204D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091B6C-1AB4-32FF-C776-20056265F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848FE-BB0C-F335-A184-BA561E35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6964-6816-43B5-9115-E4FE6FD5F5B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B5B71-53F5-FD20-DF09-4D03C1665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52FF3-EEA1-D628-C207-82A8635F7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921B-D9D7-47B1-B6A6-9F2408ED5E66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1C355C-75A9-ED80-4657-1E6443542C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B4FA4F-32F6-31E3-83FC-E7B1E7C324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503" y="-254793"/>
            <a:ext cx="2637387" cy="16557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3F0A57-E78C-E3E7-B02B-A9E5184F1138}"/>
              </a:ext>
            </a:extLst>
          </p:cNvPr>
          <p:cNvSpPr txBox="1"/>
          <p:nvPr userDrawn="1"/>
        </p:nvSpPr>
        <p:spPr>
          <a:xfrm>
            <a:off x="259814" y="238230"/>
            <a:ext cx="6486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NotesEsa" panose="02000506030000020004" pitchFamily="2" charset="0"/>
              </a:rPr>
              <a:t>4D IONOSPHERE WORKSHOP 2026</a:t>
            </a:r>
          </a:p>
          <a:p>
            <a:r>
              <a:rPr lang="en-GB" sz="1200" b="1" dirty="0">
                <a:solidFill>
                  <a:schemeClr val="bg1"/>
                </a:solidFill>
                <a:latin typeface="NotesEsa" panose="02000506030000020004" pitchFamily="2" charset="0"/>
              </a:rPr>
              <a:t>20 – 22 October 2026 | ESA – ESRIN | Frascati (Rome), Italy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FBC70E-2F19-08FC-2970-DC1164BDC501}"/>
              </a:ext>
            </a:extLst>
          </p:cNvPr>
          <p:cNvSpPr txBox="1"/>
          <p:nvPr userDrawn="1"/>
        </p:nvSpPr>
        <p:spPr>
          <a:xfrm>
            <a:off x="10283686" y="884561"/>
            <a:ext cx="2620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  <a:latin typeface="NotesEsa" panose="02000506030000020004" pitchFamily="2" charset="0"/>
              </a:rPr>
              <a:t>EUROPEAN SPACE AGENCY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97DA629-63A1-6C90-E1BB-AA003AA9D1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9825" y="2346325"/>
            <a:ext cx="9144000" cy="204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405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5E313-77E1-6304-69D0-8774DCA16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80310B-1102-459B-798A-C0AFEF8E7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6964-6816-43B5-9115-E4FE6FD5F5B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50E64A-E934-31AB-B53D-A29236AF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31263C-CB55-78A8-1FEF-6532C7F5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2921B-D9D7-47B1-B6A6-9F2408ED5E6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65CB6-82D3-6856-1DD4-3659D2DB9F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3BDC64-464D-E010-992F-DA3641A32E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185738"/>
            <a:ext cx="10893425" cy="768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6AC5EB5-E219-C0F5-DB1B-5741BE0E0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1675" y="2246313"/>
            <a:ext cx="10780713" cy="397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688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A98D24-C9AF-DBAD-56AC-4BD171304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8CD4B-EB07-EADC-7C29-AFE9EE3A9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F4CF6-936A-980F-4D41-6AAA93848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E46964-6816-43B5-9115-E4FE6FD5F5BD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D4A9-B511-5B63-7750-D704E20ABF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27EFA-A87D-AFAF-6BC9-D33A49A1D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62921B-D9D7-47B1-B6A6-9F2408ED5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86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DB7B-5D42-13EE-325A-537BE8411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A2CB02-1005-1665-0BDB-5A201DC3C4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50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382BE-286B-2EFD-0B72-C26C16C69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BD789-4173-1380-44C4-6A102E423C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6E8F0-F9AD-85C2-1EF6-011038C1D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673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NotesEsa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Francesca Romana Cupellini</dc:creator>
  <cp:lastModifiedBy>Francesca Romana Cupellini</cp:lastModifiedBy>
  <cp:revision>1</cp:revision>
  <dcterms:created xsi:type="dcterms:W3CDTF">2026-09-24T13:30:03Z</dcterms:created>
  <dcterms:modified xsi:type="dcterms:W3CDTF">2026-09-24T13:30:31Z</dcterms:modified>
</cp:coreProperties>
</file>