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8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54B40-FAF2-47A6-909D-74442D8755A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04AF7-D462-4231-9311-82AA00B643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65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8AC541-271A-6D95-2C38-1951F0935CEA}"/>
              </a:ext>
            </a:extLst>
          </p:cNvPr>
          <p:cNvSpPr txBox="1"/>
          <p:nvPr userDrawn="1"/>
        </p:nvSpPr>
        <p:spPr>
          <a:xfrm>
            <a:off x="2012372" y="6192983"/>
            <a:ext cx="8167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/>
          </a:p>
          <a:p>
            <a:r>
              <a:rPr lang="en-GB" sz="1200" dirty="0">
                <a:solidFill>
                  <a:schemeClr val="tx1"/>
                </a:solidFill>
                <a:latin typeface="NotesEsa" panose="02000506030000020004" pitchFamily="2" charset="0"/>
              </a:rPr>
              <a:t>ESA Symposium on Earth Observation for Soil Protection and Restoration, 06 – 07 March 2024, ESA-ESRIN, Frascati (Rome), Italy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F1A9C3-31BB-5933-C413-A07979C2E7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E5AC23-2FC8-5F7A-8859-77D5DFBEABD5}"/>
              </a:ext>
            </a:extLst>
          </p:cNvPr>
          <p:cNvSpPr txBox="1"/>
          <p:nvPr userDrawn="1"/>
        </p:nvSpPr>
        <p:spPr>
          <a:xfrm>
            <a:off x="415029" y="6454593"/>
            <a:ext cx="11361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0" i="0" dirty="0">
                <a:latin typeface="NotesEsa" panose="02000506030000020004" pitchFamily="2" charset="0"/>
              </a:rPr>
              <a:t>2</a:t>
            </a:r>
            <a:r>
              <a:rPr lang="en-GB" sz="1100" b="0" i="0" baseline="30000" dirty="0">
                <a:latin typeface="NotesEsa" panose="02000506030000020004" pitchFamily="2" charset="0"/>
              </a:rPr>
              <a:t>nd</a:t>
            </a:r>
            <a:r>
              <a:rPr lang="en-GB" sz="1100" b="0" i="0" dirty="0">
                <a:latin typeface="NotesEsa" panose="02000506030000020004" pitchFamily="2" charset="0"/>
              </a:rPr>
              <a:t> EO 4 Soil Symposium: ESA Symposium on Earth Observation for Soil Protection and Restoration, 04 – 06 November 2026 | ESA-ESRIN | Frascati (</a:t>
            </a:r>
            <a:r>
              <a:rPr lang="en-GB" sz="1050" b="0" i="0" dirty="0">
                <a:latin typeface="NotesEsa" panose="02000506030000020004" pitchFamily="2" charset="0"/>
              </a:rPr>
              <a:t>Rome</a:t>
            </a:r>
            <a:r>
              <a:rPr lang="en-GB" sz="1100" b="0" i="0" dirty="0">
                <a:latin typeface="NotesEsa" panose="02000506030000020004" pitchFamily="2" charset="0"/>
              </a:rPr>
              <a:t>), Italy</a:t>
            </a:r>
          </a:p>
        </p:txBody>
      </p:sp>
    </p:spTree>
    <p:extLst>
      <p:ext uri="{BB962C8B-B14F-4D97-AF65-F5344CB8AC3E}">
        <p14:creationId xmlns:p14="http://schemas.microsoft.com/office/powerpoint/2010/main" val="95974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622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644DFA-AEEE-6503-8971-F6BD93C9BFD3}"/>
              </a:ext>
            </a:extLst>
          </p:cNvPr>
          <p:cNvSpPr txBox="1"/>
          <p:nvPr userDrawn="1"/>
        </p:nvSpPr>
        <p:spPr>
          <a:xfrm>
            <a:off x="861646" y="6072554"/>
            <a:ext cx="11699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ESA Symposium on Earth Observation for Soil Protection and Restoration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6A37BA-3308-ED38-3A62-5FA0D6F1C3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F02D-8CD6-5984-DA2C-4395C9F7F881}"/>
              </a:ext>
            </a:extLst>
          </p:cNvPr>
          <p:cNvSpPr txBox="1"/>
          <p:nvPr userDrawn="1"/>
        </p:nvSpPr>
        <p:spPr>
          <a:xfrm>
            <a:off x="1305017" y="6334164"/>
            <a:ext cx="11576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1" i="0" dirty="0">
                <a:solidFill>
                  <a:schemeClr val="bg1"/>
                </a:solidFill>
                <a:latin typeface="NotesEsa" panose="02000506030000020004" pitchFamily="2" charset="0"/>
              </a:rPr>
              <a:t>2</a:t>
            </a:r>
            <a:r>
              <a:rPr lang="en-GB" sz="1800" b="1" i="0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nd</a:t>
            </a:r>
            <a:r>
              <a:rPr lang="en-GB" sz="1800" b="1" i="0" dirty="0">
                <a:solidFill>
                  <a:schemeClr val="bg1"/>
                </a:solidFill>
                <a:latin typeface="NotesEsa" panose="02000506030000020004" pitchFamily="2" charset="0"/>
              </a:rPr>
              <a:t> EO 4 Soil Symposium: ESA Symposium on Earth Observation for Soil Protection and Restoration</a:t>
            </a:r>
            <a:endParaRPr lang="en-GB" i="0" dirty="0">
              <a:latin typeface="NotesEsa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8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78C450-5E02-2538-1F5B-0D156ECA2F5B}"/>
              </a:ext>
            </a:extLst>
          </p:cNvPr>
          <p:cNvSpPr txBox="1"/>
          <p:nvPr/>
        </p:nvSpPr>
        <p:spPr>
          <a:xfrm>
            <a:off x="352337" y="4649462"/>
            <a:ext cx="11434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>
                <a:solidFill>
                  <a:schemeClr val="bg1"/>
                </a:solidFill>
                <a:latin typeface="NotesEsa" panose="02000506030000020004" pitchFamily="2" charset="0"/>
                <a:ea typeface="MS PGothic" pitchFamily="34" charset="-128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7CF9A5-9ECA-AB3B-C894-E3A1F875A0D7}"/>
              </a:ext>
            </a:extLst>
          </p:cNvPr>
          <p:cNvSpPr txBox="1"/>
          <p:nvPr/>
        </p:nvSpPr>
        <p:spPr>
          <a:xfrm>
            <a:off x="352338" y="5250375"/>
            <a:ext cx="11434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>
                <a:solidFill>
                  <a:schemeClr val="bg1"/>
                </a:solidFill>
                <a:latin typeface="NotesEsa" panose="02000506030000020004" pitchFamily="2" charset="0"/>
              </a:rPr>
              <a:t>Author and co-authors</a:t>
            </a:r>
          </a:p>
          <a:p>
            <a:r>
              <a:rPr lang="en-GB" sz="2000" i="1" dirty="0">
                <a:solidFill>
                  <a:schemeClr val="bg1"/>
                </a:solidFill>
                <a:latin typeface="NotesEsa" panose="02000506030000020004" pitchFamily="2" charset="0"/>
              </a:rPr>
              <a:t>Affiliations</a:t>
            </a:r>
          </a:p>
        </p:txBody>
      </p:sp>
    </p:spTree>
    <p:extLst>
      <p:ext uri="{BB962C8B-B14F-4D97-AF65-F5344CB8AC3E}">
        <p14:creationId xmlns:p14="http://schemas.microsoft.com/office/powerpoint/2010/main" val="3103986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746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976fa30-1907-4356-8241-62ea5e1c0256}" enabled="1" method="Standard" siteId="{9a5cacd0-2bef-4dd7-ac5c-7ebe1f54f49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NotesEsa</vt:lpstr>
      <vt:lpstr>Office Theme</vt:lpstr>
      <vt:lpstr>PowerPoint Presentation</vt:lpstr>
      <vt:lpstr>PowerPoint Presentation</vt:lpstr>
    </vt:vector>
  </TitlesOfParts>
  <Company>ESA European Space Agency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Lorenza Versace</dc:creator>
  <cp:lastModifiedBy>Lorenza Versace</cp:lastModifiedBy>
  <cp:revision>5</cp:revision>
  <dcterms:created xsi:type="dcterms:W3CDTF">2023-10-18T07:16:09Z</dcterms:created>
  <dcterms:modified xsi:type="dcterms:W3CDTF">2026-09-04T15:07:43Z</dcterms:modified>
</cp:coreProperties>
</file>