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</p:sldMasterIdLst>
  <p:notesMasterIdLst>
    <p:notesMasterId r:id="rId8"/>
  </p:notesMasterIdLst>
  <p:handoutMasterIdLst>
    <p:handoutMasterId r:id="rId9"/>
  </p:handoutMasterIdLst>
  <p:sldIdLst>
    <p:sldId id="256" r:id="rId6"/>
    <p:sldId id="258" r:id="rId7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003249"/>
    <a:srgbClr val="8197A6"/>
    <a:srgbClr val="F1666A"/>
    <a:srgbClr val="D9D9D9"/>
    <a:srgbClr val="05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8" autoAdjust="0"/>
    <p:restoredTop sz="94035" autoAdjust="0"/>
  </p:normalViewPr>
  <p:slideViewPr>
    <p:cSldViewPr snapToGrid="0">
      <p:cViewPr varScale="1">
        <p:scale>
          <a:sx n="147" d="100"/>
          <a:sy n="147" d="100"/>
        </p:scale>
        <p:origin x="312" y="200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5/11/21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49.png"/><Relationship Id="rId3" Type="http://schemas.openxmlformats.org/officeDocument/2006/relationships/image" Target="../media/image31.jpeg"/><Relationship Id="rId21" Type="http://schemas.openxmlformats.org/officeDocument/2006/relationships/image" Target="../media/image45.png"/><Relationship Id="rId7" Type="http://schemas.openxmlformats.org/officeDocument/2006/relationships/image" Target="../media/image6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8.png"/><Relationship Id="rId2" Type="http://schemas.openxmlformats.org/officeDocument/2006/relationships/image" Target="../media/image30.jp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5.png"/><Relationship Id="rId24" Type="http://schemas.openxmlformats.org/officeDocument/2006/relationships/image" Target="../media/image23.png"/><Relationship Id="rId5" Type="http://schemas.openxmlformats.org/officeDocument/2006/relationships/image" Target="../media/image33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1.png"/><Relationship Id="rId10" Type="http://schemas.openxmlformats.org/officeDocument/2006/relationships/image" Target="../media/image9.png"/><Relationship Id="rId19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0.png"/><Relationship Id="rId30" Type="http://schemas.openxmlformats.org/officeDocument/2006/relationships/image" Target="../media/image2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0"/>
            <a:ext cx="12225338" cy="68580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grpSp>
        <p:nvGrpSpPr>
          <p:cNvPr id="63" name="Group 122">
            <a:extLst>
              <a:ext uri="{FF2B5EF4-FFF2-40B4-BE49-F238E27FC236}">
                <a16:creationId xmlns:a16="http://schemas.microsoft.com/office/drawing/2014/main" id="{440BF7BC-B34F-4433-92C7-6C44753A6C69}"/>
              </a:ext>
            </a:extLst>
          </p:cNvPr>
          <p:cNvGrpSpPr/>
          <p:nvPr userDrawn="1"/>
        </p:nvGrpSpPr>
        <p:grpSpPr>
          <a:xfrm>
            <a:off x="226800" y="6573600"/>
            <a:ext cx="9280800" cy="144000"/>
            <a:chOff x="226688" y="6572055"/>
            <a:chExt cx="9280921" cy="144114"/>
          </a:xfrm>
        </p:grpSpPr>
        <p:pic>
          <p:nvPicPr>
            <p:cNvPr id="64" name="Picture 123" descr="at.png">
              <a:extLst>
                <a:ext uri="{FF2B5EF4-FFF2-40B4-BE49-F238E27FC236}">
                  <a16:creationId xmlns:a16="http://schemas.microsoft.com/office/drawing/2014/main" id="{D3886876-46B4-435E-815C-C4EE1E0CE1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124" descr="be.png">
              <a:extLst>
                <a:ext uri="{FF2B5EF4-FFF2-40B4-BE49-F238E27FC236}">
                  <a16:creationId xmlns:a16="http://schemas.microsoft.com/office/drawing/2014/main" id="{DD097B1D-FB4D-4BAB-84C4-401861A41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125" descr="ch.png">
              <a:extLst>
                <a:ext uri="{FF2B5EF4-FFF2-40B4-BE49-F238E27FC236}">
                  <a16:creationId xmlns:a16="http://schemas.microsoft.com/office/drawing/2014/main" id="{AE740CFC-D88F-4662-B272-2A11625ED3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126" descr="cz.png">
              <a:extLst>
                <a:ext uri="{FF2B5EF4-FFF2-40B4-BE49-F238E27FC236}">
                  <a16:creationId xmlns:a16="http://schemas.microsoft.com/office/drawing/2014/main" id="{D12ABF30-9824-44B3-9630-55F4C9625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127" descr="de.png">
              <a:extLst>
                <a:ext uri="{FF2B5EF4-FFF2-40B4-BE49-F238E27FC236}">
                  <a16:creationId xmlns:a16="http://schemas.microsoft.com/office/drawing/2014/main" id="{852E59E1-4F9F-4320-B851-06A76A18F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128" descr="dk.png">
              <a:extLst>
                <a:ext uri="{FF2B5EF4-FFF2-40B4-BE49-F238E27FC236}">
                  <a16:creationId xmlns:a16="http://schemas.microsoft.com/office/drawing/2014/main" id="{D35497CD-9E6C-4B09-9009-97F8A8EB57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129" descr="ee.png">
              <a:extLst>
                <a:ext uri="{FF2B5EF4-FFF2-40B4-BE49-F238E27FC236}">
                  <a16:creationId xmlns:a16="http://schemas.microsoft.com/office/drawing/2014/main" id="{DF217C9F-172F-4E9E-9A66-A7CD967D53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130" descr="es.png">
              <a:extLst>
                <a:ext uri="{FF2B5EF4-FFF2-40B4-BE49-F238E27FC236}">
                  <a16:creationId xmlns:a16="http://schemas.microsoft.com/office/drawing/2014/main" id="{66FCB59D-3062-4757-8BFB-22C932BC53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131" descr="fi.png">
              <a:extLst>
                <a:ext uri="{FF2B5EF4-FFF2-40B4-BE49-F238E27FC236}">
                  <a16:creationId xmlns:a16="http://schemas.microsoft.com/office/drawing/2014/main" id="{857FBF31-3267-4A85-B93D-D5F66D4655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132" descr="fr.png">
              <a:extLst>
                <a:ext uri="{FF2B5EF4-FFF2-40B4-BE49-F238E27FC236}">
                  <a16:creationId xmlns:a16="http://schemas.microsoft.com/office/drawing/2014/main" id="{AC3AC60A-A22A-4771-BBEA-4A4A79EA8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133" descr="gr.png">
              <a:extLst>
                <a:ext uri="{FF2B5EF4-FFF2-40B4-BE49-F238E27FC236}">
                  <a16:creationId xmlns:a16="http://schemas.microsoft.com/office/drawing/2014/main" id="{95C7D437-D0D4-4871-A7A9-4FB01C49B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134" descr="hu.png">
              <a:extLst>
                <a:ext uri="{FF2B5EF4-FFF2-40B4-BE49-F238E27FC236}">
                  <a16:creationId xmlns:a16="http://schemas.microsoft.com/office/drawing/2014/main" id="{9AA03365-688C-4189-9CF4-77654972D2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135" descr="ie.png">
              <a:extLst>
                <a:ext uri="{FF2B5EF4-FFF2-40B4-BE49-F238E27FC236}">
                  <a16:creationId xmlns:a16="http://schemas.microsoft.com/office/drawing/2014/main" id="{FB0E5814-0AB6-4AC5-9674-4C73FE8D7A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136" descr="it.png">
              <a:extLst>
                <a:ext uri="{FF2B5EF4-FFF2-40B4-BE49-F238E27FC236}">
                  <a16:creationId xmlns:a16="http://schemas.microsoft.com/office/drawing/2014/main" id="{DC3DD283-869F-47D0-A48A-4F1B3DCD89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137" descr="lu.png">
              <a:extLst>
                <a:ext uri="{FF2B5EF4-FFF2-40B4-BE49-F238E27FC236}">
                  <a16:creationId xmlns:a16="http://schemas.microsoft.com/office/drawing/2014/main" id="{85D43585-9A22-4D20-8F48-346B16189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138" descr="nl.png">
              <a:extLst>
                <a:ext uri="{FF2B5EF4-FFF2-40B4-BE49-F238E27FC236}">
                  <a16:creationId xmlns:a16="http://schemas.microsoft.com/office/drawing/2014/main" id="{237E0A86-2B7A-4934-A712-1A7DAA2F0D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139" descr="no.png">
              <a:extLst>
                <a:ext uri="{FF2B5EF4-FFF2-40B4-BE49-F238E27FC236}">
                  <a16:creationId xmlns:a16="http://schemas.microsoft.com/office/drawing/2014/main" id="{BA522E5F-812F-441E-8D49-50204B024A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140" descr="pl.png">
              <a:extLst>
                <a:ext uri="{FF2B5EF4-FFF2-40B4-BE49-F238E27FC236}">
                  <a16:creationId xmlns:a16="http://schemas.microsoft.com/office/drawing/2014/main" id="{5C25A66E-F50A-4AC7-AE2A-253DC36475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141" descr="pt.png">
              <a:extLst>
                <a:ext uri="{FF2B5EF4-FFF2-40B4-BE49-F238E27FC236}">
                  <a16:creationId xmlns:a16="http://schemas.microsoft.com/office/drawing/2014/main" id="{871FA8BE-D304-45C2-AC4E-787E09F2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142" descr="ro.png">
              <a:extLst>
                <a:ext uri="{FF2B5EF4-FFF2-40B4-BE49-F238E27FC236}">
                  <a16:creationId xmlns:a16="http://schemas.microsoft.com/office/drawing/2014/main" id="{C4853C68-B8CF-4FE0-83DC-780A833866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143" descr="se.png">
              <a:extLst>
                <a:ext uri="{FF2B5EF4-FFF2-40B4-BE49-F238E27FC236}">
                  <a16:creationId xmlns:a16="http://schemas.microsoft.com/office/drawing/2014/main" id="{1E1D2C75-A8F1-432D-B413-3E29B7CA88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144" descr="uk.png">
              <a:extLst>
                <a:ext uri="{FF2B5EF4-FFF2-40B4-BE49-F238E27FC236}">
                  <a16:creationId xmlns:a16="http://schemas.microsoft.com/office/drawing/2014/main" id="{F0D1B348-FFED-48BE-B0F9-D78EE5FE9E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145" descr="ca.png">
              <a:extLst>
                <a:ext uri="{FF2B5EF4-FFF2-40B4-BE49-F238E27FC236}">
                  <a16:creationId xmlns:a16="http://schemas.microsoft.com/office/drawing/2014/main" id="{5B719153-ECAB-4C91-A5DA-A5770D2A4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146">
              <a:extLst>
                <a:ext uri="{FF2B5EF4-FFF2-40B4-BE49-F238E27FC236}">
                  <a16:creationId xmlns:a16="http://schemas.microsoft.com/office/drawing/2014/main" id="{05FC866A-66E0-4D16-B82F-F2A39DF75C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88" name="Picture 147" descr="si.png">
              <a:extLst>
                <a:ext uri="{FF2B5EF4-FFF2-40B4-BE49-F238E27FC236}">
                  <a16:creationId xmlns:a16="http://schemas.microsoft.com/office/drawing/2014/main" id="{DDA4AA46-85CD-455A-88E6-E55FBA6A29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83D8EFE9-2B65-41B7-8890-FC741C413786}"/>
              </a:ext>
            </a:extLst>
          </p:cNvPr>
          <p:cNvPicPr>
            <a:picLocks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82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theme" Target="../theme/theme1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jp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11587550" y="6176922"/>
            <a:ext cx="3680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14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122">
            <a:extLst>
              <a:ext uri="{FF2B5EF4-FFF2-40B4-BE49-F238E27FC236}">
                <a16:creationId xmlns:a16="http://schemas.microsoft.com/office/drawing/2014/main" id="{0B575FE6-5C9C-47C0-909A-56151DBB141C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64" name="Picture 123" descr="at.png">
              <a:extLst>
                <a:ext uri="{FF2B5EF4-FFF2-40B4-BE49-F238E27FC236}">
                  <a16:creationId xmlns:a16="http://schemas.microsoft.com/office/drawing/2014/main" id="{774A539F-11A0-4AE3-B227-B8FE90B347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124" descr="be.png">
              <a:extLst>
                <a:ext uri="{FF2B5EF4-FFF2-40B4-BE49-F238E27FC236}">
                  <a16:creationId xmlns:a16="http://schemas.microsoft.com/office/drawing/2014/main" id="{2689A539-DA9C-4FA7-ACEE-3F433D78E4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125" descr="ch.png">
              <a:extLst>
                <a:ext uri="{FF2B5EF4-FFF2-40B4-BE49-F238E27FC236}">
                  <a16:creationId xmlns:a16="http://schemas.microsoft.com/office/drawing/2014/main" id="{6F2307E7-4492-452E-93E0-6C5D05E304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126" descr="cz.png">
              <a:extLst>
                <a:ext uri="{FF2B5EF4-FFF2-40B4-BE49-F238E27FC236}">
                  <a16:creationId xmlns:a16="http://schemas.microsoft.com/office/drawing/2014/main" id="{ADB9CCAD-4BAB-4B86-A8A5-E2142741D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127" descr="de.png">
              <a:extLst>
                <a:ext uri="{FF2B5EF4-FFF2-40B4-BE49-F238E27FC236}">
                  <a16:creationId xmlns:a16="http://schemas.microsoft.com/office/drawing/2014/main" id="{8B1129E2-9137-4118-8EA9-F146E6F9A4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128" descr="dk.png">
              <a:extLst>
                <a:ext uri="{FF2B5EF4-FFF2-40B4-BE49-F238E27FC236}">
                  <a16:creationId xmlns:a16="http://schemas.microsoft.com/office/drawing/2014/main" id="{CC459D84-236C-4518-9877-9D0A8DFA23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129" descr="ee.png">
              <a:extLst>
                <a:ext uri="{FF2B5EF4-FFF2-40B4-BE49-F238E27FC236}">
                  <a16:creationId xmlns:a16="http://schemas.microsoft.com/office/drawing/2014/main" id="{F4AA8672-C327-488A-B899-8637EBF999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130" descr="es.png">
              <a:extLst>
                <a:ext uri="{FF2B5EF4-FFF2-40B4-BE49-F238E27FC236}">
                  <a16:creationId xmlns:a16="http://schemas.microsoft.com/office/drawing/2014/main" id="{963AC03D-D8DF-4089-8207-0709C45B32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131" descr="fi.png">
              <a:extLst>
                <a:ext uri="{FF2B5EF4-FFF2-40B4-BE49-F238E27FC236}">
                  <a16:creationId xmlns:a16="http://schemas.microsoft.com/office/drawing/2014/main" id="{34C5873E-6246-4AFE-B650-269558C02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132" descr="fr.png">
              <a:extLst>
                <a:ext uri="{FF2B5EF4-FFF2-40B4-BE49-F238E27FC236}">
                  <a16:creationId xmlns:a16="http://schemas.microsoft.com/office/drawing/2014/main" id="{7B1600A7-D8EB-44EF-96FB-B488A19084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133" descr="gr.png">
              <a:extLst>
                <a:ext uri="{FF2B5EF4-FFF2-40B4-BE49-F238E27FC236}">
                  <a16:creationId xmlns:a16="http://schemas.microsoft.com/office/drawing/2014/main" id="{36E0F767-FC31-440F-9453-F493AE91B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134" descr="hu.png">
              <a:extLst>
                <a:ext uri="{FF2B5EF4-FFF2-40B4-BE49-F238E27FC236}">
                  <a16:creationId xmlns:a16="http://schemas.microsoft.com/office/drawing/2014/main" id="{843085AA-5147-4651-BC0C-CB984AEE2A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135" descr="ie.png">
              <a:extLst>
                <a:ext uri="{FF2B5EF4-FFF2-40B4-BE49-F238E27FC236}">
                  <a16:creationId xmlns:a16="http://schemas.microsoft.com/office/drawing/2014/main" id="{8F6602DC-448D-4385-8AC3-D4019FF82D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136" descr="it.png">
              <a:extLst>
                <a:ext uri="{FF2B5EF4-FFF2-40B4-BE49-F238E27FC236}">
                  <a16:creationId xmlns:a16="http://schemas.microsoft.com/office/drawing/2014/main" id="{7EE7D02F-366B-4941-9392-9F0213E65E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137" descr="lu.png">
              <a:extLst>
                <a:ext uri="{FF2B5EF4-FFF2-40B4-BE49-F238E27FC236}">
                  <a16:creationId xmlns:a16="http://schemas.microsoft.com/office/drawing/2014/main" id="{4025A972-01AC-463C-9F40-DF10B9F0E4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138" descr="nl.png">
              <a:extLst>
                <a:ext uri="{FF2B5EF4-FFF2-40B4-BE49-F238E27FC236}">
                  <a16:creationId xmlns:a16="http://schemas.microsoft.com/office/drawing/2014/main" id="{E94700FF-77E0-44A2-A14E-4ED9F0F7C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139" descr="no.png">
              <a:extLst>
                <a:ext uri="{FF2B5EF4-FFF2-40B4-BE49-F238E27FC236}">
                  <a16:creationId xmlns:a16="http://schemas.microsoft.com/office/drawing/2014/main" id="{6F17D9C5-D52E-4062-9383-4BE800B626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140" descr="pl.png">
              <a:extLst>
                <a:ext uri="{FF2B5EF4-FFF2-40B4-BE49-F238E27FC236}">
                  <a16:creationId xmlns:a16="http://schemas.microsoft.com/office/drawing/2014/main" id="{2528BF07-519D-4AAE-8850-1EAC51C48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141" descr="pt.png">
              <a:extLst>
                <a:ext uri="{FF2B5EF4-FFF2-40B4-BE49-F238E27FC236}">
                  <a16:creationId xmlns:a16="http://schemas.microsoft.com/office/drawing/2014/main" id="{5DC3BB44-A3E2-49DF-88D1-F655B82DD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142" descr="ro.png">
              <a:extLst>
                <a:ext uri="{FF2B5EF4-FFF2-40B4-BE49-F238E27FC236}">
                  <a16:creationId xmlns:a16="http://schemas.microsoft.com/office/drawing/2014/main" id="{A3EB7CFC-AE20-49A0-8810-EF1D8D843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143" descr="se.png">
              <a:extLst>
                <a:ext uri="{FF2B5EF4-FFF2-40B4-BE49-F238E27FC236}">
                  <a16:creationId xmlns:a16="http://schemas.microsoft.com/office/drawing/2014/main" id="{F0CCED82-5908-445D-858E-7CB37C21F5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144" descr="uk.png">
              <a:extLst>
                <a:ext uri="{FF2B5EF4-FFF2-40B4-BE49-F238E27FC236}">
                  <a16:creationId xmlns:a16="http://schemas.microsoft.com/office/drawing/2014/main" id="{0F5B4FE6-D48C-4048-9A9A-18D1FF8D50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145" descr="ca.png">
              <a:extLst>
                <a:ext uri="{FF2B5EF4-FFF2-40B4-BE49-F238E27FC236}">
                  <a16:creationId xmlns:a16="http://schemas.microsoft.com/office/drawing/2014/main" id="{598A7997-9B51-4628-947C-D2B2D37123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146">
              <a:extLst>
                <a:ext uri="{FF2B5EF4-FFF2-40B4-BE49-F238E27FC236}">
                  <a16:creationId xmlns:a16="http://schemas.microsoft.com/office/drawing/2014/main" id="{EB873E34-D8D1-4D3C-A2D1-8394AF100B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90" name="Picture 147" descr="si.png">
              <a:extLst>
                <a:ext uri="{FF2B5EF4-FFF2-40B4-BE49-F238E27FC236}">
                  <a16:creationId xmlns:a16="http://schemas.microsoft.com/office/drawing/2014/main" id="{872CAB85-8374-403E-B359-5F3B2F22C7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026CE0C-1329-3543-9D96-D280EE99C8EC}"/>
              </a:ext>
            </a:extLst>
          </p:cNvPr>
          <p:cNvSpPr/>
          <p:nvPr userDrawn="1"/>
        </p:nvSpPr>
        <p:spPr>
          <a:xfrm>
            <a:off x="0" y="1"/>
            <a:ext cx="12225338" cy="882192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506FE48-4DFE-CB41-8F8F-B4473305C405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78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44661" y="3610040"/>
            <a:ext cx="7690068" cy="58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3087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TITLE OF THE PRESENTATION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9"/>
          <p:cNvSpPr txBox="1">
            <a:spLocks noChangeArrowheads="1"/>
          </p:cNvSpPr>
          <p:nvPr/>
        </p:nvSpPr>
        <p:spPr bwMode="auto">
          <a:xfrm>
            <a:off x="144661" y="4128729"/>
            <a:ext cx="7690068" cy="101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3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Author and co-authors</a:t>
            </a:r>
          </a:p>
          <a:p>
            <a:pPr defTabSz="882030">
              <a:defRPr/>
            </a:pPr>
            <a:r>
              <a:rPr lang="en-GB" sz="3000" b="1" i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Affiliations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661" y="293299"/>
            <a:ext cx="56043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4th Hydrospace-</a:t>
            </a:r>
            <a:r>
              <a:rPr lang="en-GB" sz="1400" dirty="0" err="1">
                <a:solidFill>
                  <a:schemeClr val="bg1"/>
                </a:solidFill>
              </a:rPr>
              <a:t>GEOGloWS</a:t>
            </a:r>
            <a:r>
              <a:rPr lang="en-GB" sz="1400" dirty="0">
                <a:solidFill>
                  <a:schemeClr val="bg1"/>
                </a:solidFill>
              </a:rPr>
              <a:t> 2021 | 7-11 June 2021</a:t>
            </a:r>
          </a:p>
          <a:p>
            <a:r>
              <a:rPr lang="en-GB" sz="1050" dirty="0">
                <a:solidFill>
                  <a:schemeClr val="bg1"/>
                </a:solidFill>
              </a:rPr>
              <a:t>"Inland Water Storage and Runoff: </a:t>
            </a:r>
            <a:r>
              <a:rPr lang="en-GB" sz="1050" dirty="0" err="1">
                <a:solidFill>
                  <a:schemeClr val="bg1"/>
                </a:solidFill>
              </a:rPr>
              <a:t>Modeling</a:t>
            </a:r>
            <a:r>
              <a:rPr lang="en-GB" sz="1050" dirty="0">
                <a:solidFill>
                  <a:schemeClr val="bg1"/>
                </a:solidFill>
              </a:rPr>
              <a:t>, In Situ Data and Remote Sensing”</a:t>
            </a:r>
          </a:p>
          <a:p>
            <a:r>
              <a:rPr lang="en-GB" sz="1050" dirty="0">
                <a:solidFill>
                  <a:schemeClr val="bg1"/>
                </a:solidFill>
              </a:rPr>
              <a:t>Hosted as a Virtual Event from ESA-ESRIN, Frascati (Rome), Italy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build="allAtOnce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9599" y="1429944"/>
            <a:ext cx="11719851" cy="482281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9600" y="284673"/>
            <a:ext cx="4993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4th Hydrospace-</a:t>
            </a:r>
            <a:r>
              <a:rPr lang="en-GB" sz="1400" dirty="0" err="1">
                <a:solidFill>
                  <a:schemeClr val="bg1"/>
                </a:solidFill>
              </a:rPr>
              <a:t>GEOGloWS</a:t>
            </a:r>
            <a:r>
              <a:rPr lang="en-GB" sz="1400" dirty="0">
                <a:solidFill>
                  <a:schemeClr val="bg1"/>
                </a:solidFill>
              </a:rPr>
              <a:t> 2021 | 7-11 June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28B06-5CA4-DB45-8267-1A47ABCBD238}"/>
              </a:ext>
            </a:extLst>
          </p:cNvPr>
          <p:cNvSpPr txBox="1"/>
          <p:nvPr/>
        </p:nvSpPr>
        <p:spPr>
          <a:xfrm>
            <a:off x="219600" y="950861"/>
            <a:ext cx="1176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83978431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9A0717D1-5ED3-462A-8BFB-F8EEF5537A23}" vid="{B5055003-DCC8-4F8D-A082-F4110613BE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2021-03-30T22:00:00+00:00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PKKMWAM5UKCP-1108600927-1254</_dlc_DocId>
    <_dlc_DocIdUrl xmlns="ddc99d1b-0883-4f2c-a8e6-6d8ebaa0e5d6">
      <Url>https://esateamsite.sso.esa.int/support/EOT2018/_layouts/15/DocIdRedir.aspx?ID=PKKMWAM5UKCP-1108600927-1254</Url>
      <Description>PKKMWAM5UKCP-1108600927-1254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AE357E-AA40-4137-B0C7-FF26FE7347B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2DAB99F-4042-476C-A9D8-CFBCDD3C5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purl.org/dc/dcmitype/"/>
    <ds:schemaRef ds:uri="http://schemas.microsoft.com/office/infopath/2007/PartnerControls"/>
    <ds:schemaRef ds:uri="ddc99d1b-0883-4f2c-a8e6-6d8ebaa0e5d6"/>
    <ds:schemaRef ds:uri="http://schemas.microsoft.com/office/2006/metadata/properties"/>
    <ds:schemaRef ds:uri="http://schemas.microsoft.com/office/2006/documentManagement/types"/>
    <ds:schemaRef ds:uri="http://schemas.microsoft.com/sharepoint/v4"/>
    <ds:schemaRef ds:uri="http://schemas.microsoft.com/sharepoint/v3/field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</Template>
  <TotalTime>30</TotalTime>
  <Words>54</Words>
  <Application>Microsoft Macintosh PowerPoint</Application>
  <PresentationFormat>Custom</PresentationFormat>
  <Paragraphs>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ESA_Presentation_DARK</vt:lpstr>
      <vt:lpstr>PowerPoint Presentation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Veronica Kondo</dc:creator>
  <cp:keywords/>
  <dc:description/>
  <cp:lastModifiedBy>Jerome Benveniste</cp:lastModifiedBy>
  <cp:revision>15</cp:revision>
  <cp:lastPrinted>2008-08-26T16:26:23Z</cp:lastPrinted>
  <dcterms:created xsi:type="dcterms:W3CDTF">2021-03-31T14:07:17Z</dcterms:created>
  <dcterms:modified xsi:type="dcterms:W3CDTF">2021-05-11T17:51:51Z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Veronica Kondo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2021-03-30T22:00:00Z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9d36ad26-c4c2-44b3-9145-582895d752c1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PKKMWAM5UKCP-1108600927-1254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