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7"/>
  </p:notesMasterIdLst>
  <p:handoutMasterIdLst>
    <p:handoutMasterId r:id="rId8"/>
  </p:handoutMasterIdLst>
  <p:sldIdLst>
    <p:sldId id="256" r:id="rId5"/>
    <p:sldId id="257" r:id="rId6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8DB"/>
    <a:srgbClr val="00549F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533" autoAdjust="0"/>
    <p:restoredTop sz="94660"/>
  </p:normalViewPr>
  <p:slideViewPr>
    <p:cSldViewPr snapToGrid="0">
      <p:cViewPr varScale="1">
        <p:scale>
          <a:sx n="144" d="100"/>
          <a:sy n="144" d="100"/>
        </p:scale>
        <p:origin x="-104" y="-4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18/06/18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20" Type="http://schemas.openxmlformats.org/officeDocument/2006/relationships/image" Target="../media/image20.png"/><Relationship Id="rId21" Type="http://schemas.openxmlformats.org/officeDocument/2006/relationships/image" Target="../media/image21.png"/><Relationship Id="rId22" Type="http://schemas.openxmlformats.org/officeDocument/2006/relationships/image" Target="../media/image22.png"/><Relationship Id="rId23" Type="http://schemas.openxmlformats.org/officeDocument/2006/relationships/image" Target="../media/image23.png"/><Relationship Id="rId24" Type="http://schemas.openxmlformats.org/officeDocument/2006/relationships/image" Target="../media/image24.png"/><Relationship Id="rId25" Type="http://schemas.openxmlformats.org/officeDocument/2006/relationships/image" Target="../media/image25.png"/><Relationship Id="rId26" Type="http://schemas.openxmlformats.org/officeDocument/2006/relationships/image" Target="../media/image26.png"/><Relationship Id="rId27" Type="http://schemas.openxmlformats.org/officeDocument/2006/relationships/image" Target="../media/image27.png"/><Relationship Id="rId28" Type="http://schemas.openxmlformats.org/officeDocument/2006/relationships/image" Target="../media/image28.jpe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dirty="0" smtClean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631825" y="4822032"/>
            <a:ext cx="50165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7787917" y="156199"/>
            <a:ext cx="1210456" cy="468000"/>
          </a:xfrm>
          <a:prstGeom prst="rect">
            <a:avLst/>
          </a:prstGeom>
        </p:spPr>
      </p:pic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162824" y="4571668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800" noProof="0" smtClean="0">
                <a:solidFill>
                  <a:schemeClr val="bg1">
                    <a:lumMod val="85000"/>
                  </a:schemeClr>
                </a:solidFill>
              </a:rPr>
              <a:t>ESA UNCLASSIFIED - For Official Use</a:t>
            </a:r>
            <a:endParaRPr lang="en-GB" sz="800" noProof="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/>
        </p:blipFill>
        <p:spPr>
          <a:xfrm>
            <a:off x="7790400" y="4899600"/>
            <a:ext cx="1196912" cy="144000"/>
          </a:xfrm>
          <a:prstGeom prst="rect">
            <a:avLst/>
          </a:prstGeom>
        </p:spPr>
      </p:pic>
      <p:cxnSp>
        <p:nvCxnSpPr>
          <p:cNvPr id="36" name="Straight Connector 35"/>
          <p:cNvCxnSpPr/>
          <p:nvPr userDrawn="1"/>
        </p:nvCxnSpPr>
        <p:spPr>
          <a:xfrm>
            <a:off x="165932" y="4789188"/>
            <a:ext cx="8824779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61"/>
          <p:cNvGrpSpPr/>
          <p:nvPr userDrawn="1"/>
        </p:nvGrpSpPr>
        <p:grpSpPr>
          <a:xfrm>
            <a:off x="172269" y="4908007"/>
            <a:ext cx="6826666" cy="111519"/>
            <a:chOff x="172269" y="6621494"/>
            <a:chExt cx="6826666" cy="111519"/>
          </a:xfrm>
        </p:grpSpPr>
        <p:pic>
          <p:nvPicPr>
            <p:cNvPr id="63" name="Picture 62" descr="at.png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6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4" name="Picture 63" descr="be.pn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9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5" name="Picture 64" descr="ca.png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029" y="6621494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6" name="Picture 65" descr="ch.png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566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66" descr="cz.png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3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de.png"/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0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dk.png"/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76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ee.png"/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8298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es.png"/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71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fi.png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95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fr.png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931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gr.png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83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hu.png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19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ie.png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255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it.png"/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991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lu.png"/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nl.png"/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962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no.png"/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338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pl.png"/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4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pt.png"/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930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ro.png"/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0460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se.png"/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580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uk.png"/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053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si.png"/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327" y="6623401"/>
              <a:ext cx="163385" cy="108000"/>
            </a:xfrm>
            <a:prstGeom prst="rect">
              <a:avLst/>
            </a:prstGeom>
          </p:spPr>
        </p:pic>
      </p:grpSp>
      <p:pic>
        <p:nvPicPr>
          <p:cNvPr id="2" name="Picture 1" descr="PPT-ocean_salinity_home.jpg"/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800" y="727200"/>
            <a:ext cx="8748000" cy="3823200"/>
          </a:xfrm>
          <a:prstGeom prst="rect">
            <a:avLst/>
          </a:prstGeom>
        </p:spPr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  <a:prstGeom prst="rect">
            <a:avLst/>
          </a:prstGeo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5031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98672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54093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299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4198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  <a:prstGeom prst="rect">
            <a:avLst/>
          </a:prstGeo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150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1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/>
          <p:cNvSpPr txBox="1">
            <a:spLocks noChangeArrowheads="1"/>
          </p:cNvSpPr>
          <p:nvPr/>
        </p:nvSpPr>
        <p:spPr bwMode="auto">
          <a:xfrm>
            <a:off x="578164" y="335522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pic>
        <p:nvPicPr>
          <p:cNvPr id="2" name="Picture 1" descr="PPT-ocean_salinity_slide2.jpg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40071"/>
            <a:ext cx="9144000" cy="60342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1" r:id="rId2"/>
    <p:sldLayoutId id="2147483932" r:id="rId3"/>
    <p:sldLayoutId id="2147483933" r:id="rId4"/>
    <p:sldLayoutId id="2147483934" r:id="rId5"/>
    <p:sldLayoutId id="2147483930" r:id="rId6"/>
    <p:sldLayoutId id="2147483936" r:id="rId7"/>
    <p:sldLayoutId id="2147483937" r:id="rId8"/>
    <p:sldLayoutId id="2147483938" r:id="rId9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b="0" dirty="0" smtClean="0">
          <a:solidFill>
            <a:srgbClr val="0070C0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Tx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1pPr>
      <a:lvl2pPr marL="8100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2pPr>
      <a:lvl3pPr marL="14076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3pPr>
      <a:lvl4pPr marL="20052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4pPr>
      <a:lvl5pPr marL="26028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 txBox="1">
            <a:spLocks noChangeArrowheads="1"/>
          </p:cNvSpPr>
          <p:nvPr/>
        </p:nvSpPr>
        <p:spPr bwMode="auto">
          <a:xfrm>
            <a:off x="532948" y="2801204"/>
            <a:ext cx="7972425" cy="584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GB" sz="3200" dirty="0" smtClean="0">
                <a:solidFill>
                  <a:schemeClr val="bg1">
                    <a:lumMod val="95000"/>
                  </a:schemeClr>
                </a:solidFill>
                <a:latin typeface="Verdana"/>
                <a:ea typeface="+mj-ea"/>
                <a:cs typeface="Verdana"/>
              </a:rPr>
              <a:t>TITLE OF PRESENTATION</a:t>
            </a:r>
            <a:endParaRPr lang="en-GB" sz="3200" dirty="0">
              <a:solidFill>
                <a:schemeClr val="bg1">
                  <a:lumMod val="95000"/>
                </a:schemeClr>
              </a:solidFill>
              <a:latin typeface="Verdana"/>
              <a:ea typeface="+mj-ea"/>
              <a:cs typeface="Verdana"/>
            </a:endParaRP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615600" y="3816568"/>
            <a:ext cx="960969" cy="369333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GB" smtClean="0">
                <a:solidFill>
                  <a:schemeClr val="bg1"/>
                </a:solidFill>
              </a:rPr>
              <a:t>Author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615600" y="4284568"/>
            <a:ext cx="1572866" cy="369333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bg1"/>
                </a:solidFill>
              </a:rPr>
              <a:t>18/10/2016</a:t>
            </a:r>
            <a:endParaRPr lang="en-GB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000" y="147600"/>
            <a:ext cx="7174800" cy="430887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2800" y="727200"/>
            <a:ext cx="8748000" cy="3655688"/>
          </a:xfrm>
          <a:prstGeom prst="rect">
            <a:avLst/>
          </a:prstGeom>
        </p:spPr>
        <p:txBody>
          <a:bodyPr/>
          <a:lstStyle/>
          <a:p>
            <a:pPr marL="0" indent="0"/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NEW 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22279E-2C4C-4C93-8498-455A58D1433E}">
  <ds:schemaRefs>
    <ds:schemaRef ds:uri="http://purl.org/dc/elements/1.1/"/>
    <ds:schemaRef ds:uri="f2760952-b3bb-408f-ace6-eb1e07642b86"/>
    <ds:schemaRef ds:uri="http://www.w3.org/XML/1998/namespace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ESA Presentation 16-9</Template>
  <TotalTime>3</TotalTime>
  <Words>9</Words>
  <Application>Microsoft Macintosh PowerPoint</Application>
  <PresentationFormat>On-screen Show (16:9)</PresentationFormat>
  <Paragraphs>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NEW ESA Presentation 16-9</vt:lpstr>
      <vt:lpstr>PowerPoint Presentation</vt:lpstr>
      <vt:lpstr>PowerPoint Presentation</vt:lpstr>
    </vt:vector>
  </TitlesOfParts>
  <Company>ESA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>Author</dc:creator>
  <cp:lastModifiedBy>Livia Ranieri</cp:lastModifiedBy>
  <cp:revision>4</cp:revision>
  <cp:lastPrinted>2008-08-26T16:26:23Z</cp:lastPrinted>
  <dcterms:created xsi:type="dcterms:W3CDTF">2016-10-18T10:53:19Z</dcterms:created>
  <dcterms:modified xsi:type="dcterms:W3CDTF">2018-06-18T09:11:45Z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Author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4GV1.0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>ESRIN</vt:lpwstr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>ESRIN</vt:lpwstr>
  </property>
  <property fmtid="{D5CDD505-2E9C-101B-9397-08002B2CF9AE}" pid="24" name="bmsAddress">
    <vt:lpwstr>Via Galileo Galilei - Casella Postale 64 - 00044 Frascati - Italy</vt:lpwstr>
  </property>
  <property fmtid="{D5CDD505-2E9C-101B-9397-08002B2CF9AE}" pid="25" name="bmsPlace">
    <vt:lpwstr>Frascati</vt:lpwstr>
  </property>
  <property fmtid="{D5CDD505-2E9C-101B-9397-08002B2CF9AE}" pid="26" name="bmsPhoneFax">
    <vt:lpwstr>T +39 06 9418 01 - F +39 06 9418 0280 - www.esa.int</vt:lpwstr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2016-10-17T22:00:00Z</vt:filetime>
  </property>
  <property fmtid="{D5CDD505-2E9C-101B-9397-08002B2CF9AE}" pid="30" name="Organisational_x0020_entity">
    <vt:lpwstr/>
  </property>
</Properties>
</file>